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6"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6"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Corbel" panose="020B0503020204020204" pitchFamily="34" charset="0"/>
      <p:regular r:id="rId34"/>
      <p:bold r:id="rId35"/>
      <p:italic r:id="rId36"/>
      <p:boldItalic r:id="rId37"/>
    </p:embeddedFont>
    <p:embeddedFont>
      <p:font typeface="Open Sans" panose="020B0604020202020204" charset="0"/>
      <p:regular r:id="rId38"/>
      <p:bold r:id="rId39"/>
      <p:italic r:id="rId40"/>
      <p:boldItalic r:id="rId41"/>
    </p:embeddedFont>
    <p:embeddedFont>
      <p:font typeface="Quattrocento San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4660"/>
  </p:normalViewPr>
  <p:slideViewPr>
    <p:cSldViewPr snapToGrid="0">
      <p:cViewPr varScale="1">
        <p:scale>
          <a:sx n="70" d="100"/>
          <a:sy n="70" d="100"/>
        </p:scale>
        <p:origin x="78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Nhóm tác giả tiền thực nghiệm</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Sheet1!$B$2:$B$4</c:f>
              <c:numCache>
                <c:formatCode>General</c:formatCode>
                <c:ptCount val="3"/>
                <c:pt idx="0">
                  <c:v>0.82240000000000002</c:v>
                </c:pt>
                <c:pt idx="1">
                  <c:v>0.79430000000000001</c:v>
                </c:pt>
                <c:pt idx="2">
                  <c:v>0.71919999999999995</c:v>
                </c:pt>
              </c:numCache>
            </c:numRef>
          </c:val>
          <c:extLst>
            <c:ext xmlns:c16="http://schemas.microsoft.com/office/drawing/2014/chart" uri="{C3380CC4-5D6E-409C-BE32-E72D297353CC}">
              <c16:uniqueId val="{00000000-D97F-453E-BDCF-7EBF8872475C}"/>
            </c:ext>
          </c:extLst>
        </c:ser>
        <c:ser>
          <c:idx val="1"/>
          <c:order val="1"/>
          <c:tx>
            <c:strRef>
              <c:f>Sheet1!$C$1</c:f>
              <c:strCache>
                <c:ptCount val="1"/>
                <c:pt idx="0">
                  <c:v>Thực nghiệm của bản thân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Sheet1!$C$2:$C$4</c:f>
              <c:numCache>
                <c:formatCode>General</c:formatCode>
                <c:ptCount val="3"/>
                <c:pt idx="0">
                  <c:v>0.81599999999999995</c:v>
                </c:pt>
                <c:pt idx="1">
                  <c:v>0.7923</c:v>
                </c:pt>
                <c:pt idx="2">
                  <c:v>0.69820000000000004</c:v>
                </c:pt>
              </c:numCache>
            </c:numRef>
          </c:val>
          <c:extLst>
            <c:ext xmlns:c16="http://schemas.microsoft.com/office/drawing/2014/chart" uri="{C3380CC4-5D6E-409C-BE32-E72D297353CC}">
              <c16:uniqueId val="{00000001-D97F-453E-BDCF-7EBF8872475C}"/>
            </c:ext>
          </c:extLst>
        </c:ser>
        <c:dLbls>
          <c:dLblPos val="outEnd"/>
          <c:showLegendKey val="0"/>
          <c:showVal val="1"/>
          <c:showCatName val="0"/>
          <c:showSerName val="0"/>
          <c:showPercent val="0"/>
          <c:showBubbleSize val="0"/>
        </c:dLbls>
        <c:gapWidth val="219"/>
        <c:overlap val="-27"/>
        <c:axId val="207977984"/>
        <c:axId val="62373184"/>
      </c:barChart>
      <c:catAx>
        <c:axId val="2079779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Bộ phân loại</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73184"/>
        <c:crosses val="autoZero"/>
        <c:auto val="1"/>
        <c:lblAlgn val="ctr"/>
        <c:lblOffset val="100"/>
        <c:noMultiLvlLbl val="0"/>
      </c:catAx>
      <c:valAx>
        <c:axId val="6237318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Độ</a:t>
                </a:r>
                <a:r>
                  <a:rPr lang="en-US" baseline="0"/>
                  <a:t> chính xác trung bình</a:t>
                </a:r>
                <a:endParaRPr lang="en-US"/>
              </a:p>
            </c:rich>
          </c:tx>
          <c:overlay val="0"/>
          <c:spPr>
            <a:noFill/>
            <a:ln>
              <a:noFill/>
            </a:ln>
            <a:effectLst/>
          </c:sp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977984"/>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Nhóm tác giả tiền thực nghiệm</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Sheet1!$B$2:$B$4</c:f>
              <c:numCache>
                <c:formatCode>General</c:formatCode>
                <c:ptCount val="3"/>
                <c:pt idx="0">
                  <c:v>2440.3000000000002</c:v>
                </c:pt>
                <c:pt idx="1">
                  <c:v>1718.4</c:v>
                </c:pt>
                <c:pt idx="2">
                  <c:v>2112.1</c:v>
                </c:pt>
              </c:numCache>
            </c:numRef>
          </c:val>
          <c:extLst>
            <c:ext xmlns:c16="http://schemas.microsoft.com/office/drawing/2014/chart" uri="{C3380CC4-5D6E-409C-BE32-E72D297353CC}">
              <c16:uniqueId val="{00000000-8987-42B3-805F-B2BED681EC6F}"/>
            </c:ext>
          </c:extLst>
        </c:ser>
        <c:ser>
          <c:idx val="1"/>
          <c:order val="1"/>
          <c:tx>
            <c:strRef>
              <c:f>Sheet1!$C$1</c:f>
              <c:strCache>
                <c:ptCount val="1"/>
                <c:pt idx="0">
                  <c:v>Thực nghiệm của bản thân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Sheet1!$C$2:$C$4</c:f>
              <c:numCache>
                <c:formatCode>General</c:formatCode>
                <c:ptCount val="3"/>
                <c:pt idx="0">
                  <c:v>1386.4</c:v>
                </c:pt>
                <c:pt idx="1">
                  <c:v>1676.3</c:v>
                </c:pt>
                <c:pt idx="2">
                  <c:v>1695.3</c:v>
                </c:pt>
              </c:numCache>
            </c:numRef>
          </c:val>
          <c:extLst>
            <c:ext xmlns:c16="http://schemas.microsoft.com/office/drawing/2014/chart" uri="{C3380CC4-5D6E-409C-BE32-E72D297353CC}">
              <c16:uniqueId val="{00000001-8987-42B3-805F-B2BED681EC6F}"/>
            </c:ext>
          </c:extLst>
        </c:ser>
        <c:dLbls>
          <c:showLegendKey val="0"/>
          <c:showVal val="0"/>
          <c:showCatName val="0"/>
          <c:showSerName val="0"/>
          <c:showPercent val="0"/>
          <c:showBubbleSize val="0"/>
        </c:dLbls>
        <c:gapWidth val="219"/>
        <c:overlap val="-27"/>
        <c:axId val="250148352"/>
        <c:axId val="106562688"/>
      </c:barChart>
      <c:catAx>
        <c:axId val="2501483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Bộ phân loại</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62688"/>
        <c:crosses val="autoZero"/>
        <c:auto val="1"/>
        <c:lblAlgn val="ctr"/>
        <c:lblOffset val="100"/>
        <c:noMultiLvlLbl val="0"/>
      </c:catAx>
      <c:valAx>
        <c:axId val="106562688"/>
        <c:scaling>
          <c:orientation val="minMax"/>
          <c:max val="3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Thời</a:t>
                </a:r>
                <a:r>
                  <a:rPr lang="en-US" baseline="0"/>
                  <a:t> gian huấn luyện</a:t>
                </a:r>
                <a:r>
                  <a:rPr lang="vi-VN" baseline="0"/>
                  <a:t> trung bình</a:t>
                </a:r>
                <a:r>
                  <a:rPr lang="en-US" baseline="0"/>
                  <a:t> (giây)</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0148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Nhóm tác giả tiền thực nghiệm</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Sheet1!$B$2:$B$4</c:f>
              <c:numCache>
                <c:formatCode>General</c:formatCode>
                <c:ptCount val="3"/>
                <c:pt idx="0">
                  <c:v>1.43</c:v>
                </c:pt>
                <c:pt idx="1">
                  <c:v>1.85</c:v>
                </c:pt>
                <c:pt idx="2">
                  <c:v>2.63</c:v>
                </c:pt>
              </c:numCache>
            </c:numRef>
          </c:val>
          <c:extLst>
            <c:ext xmlns:c16="http://schemas.microsoft.com/office/drawing/2014/chart" uri="{C3380CC4-5D6E-409C-BE32-E72D297353CC}">
              <c16:uniqueId val="{00000000-7A45-462C-9E5E-049B47B01F46}"/>
            </c:ext>
          </c:extLst>
        </c:ser>
        <c:ser>
          <c:idx val="1"/>
          <c:order val="1"/>
          <c:tx>
            <c:strRef>
              <c:f>Sheet1!$C$1</c:f>
              <c:strCache>
                <c:ptCount val="1"/>
                <c:pt idx="0">
                  <c:v>Thực nghiệm của bản thân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ResNet</c:v>
                </c:pt>
                <c:pt idx="1">
                  <c:v>FCN</c:v>
                </c:pt>
                <c:pt idx="2">
                  <c:v>MLP</c:v>
                </c:pt>
              </c:strCache>
            </c:strRef>
          </c:cat>
          <c:val>
            <c:numRef>
              <c:f>Sheet1!$C$2:$C$4</c:f>
              <c:numCache>
                <c:formatCode>General</c:formatCode>
                <c:ptCount val="3"/>
                <c:pt idx="0">
                  <c:v>1.46</c:v>
                </c:pt>
                <c:pt idx="1">
                  <c:v>1.82</c:v>
                </c:pt>
                <c:pt idx="2">
                  <c:v>2.59</c:v>
                </c:pt>
              </c:numCache>
            </c:numRef>
          </c:val>
          <c:extLst>
            <c:ext xmlns:c16="http://schemas.microsoft.com/office/drawing/2014/chart" uri="{C3380CC4-5D6E-409C-BE32-E72D297353CC}">
              <c16:uniqueId val="{00000001-7A45-462C-9E5E-049B47B01F46}"/>
            </c:ext>
          </c:extLst>
        </c:ser>
        <c:dLbls>
          <c:showLegendKey val="0"/>
          <c:showVal val="0"/>
          <c:showCatName val="0"/>
          <c:showSerName val="0"/>
          <c:showPercent val="0"/>
          <c:showBubbleSize val="0"/>
        </c:dLbls>
        <c:gapWidth val="219"/>
        <c:overlap val="-27"/>
        <c:axId val="250146816"/>
        <c:axId val="106564416"/>
      </c:barChart>
      <c:catAx>
        <c:axId val="25014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Bộ</a:t>
                </a:r>
                <a:r>
                  <a:rPr lang="en-US" baseline="0"/>
                  <a:t> phân loại</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64416"/>
        <c:crosses val="max"/>
        <c:auto val="1"/>
        <c:lblAlgn val="ctr"/>
        <c:lblOffset val="100"/>
        <c:noMultiLvlLbl val="0"/>
      </c:catAx>
      <c:valAx>
        <c:axId val="106564416"/>
        <c:scaling>
          <c:orientation val="maxMin"/>
          <c:max val="3"/>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Xếp</a:t>
                </a:r>
                <a:r>
                  <a:rPr lang="en-US" baseline="0"/>
                  <a:t> hạng trung bình</a:t>
                </a:r>
                <a:endParaRPr 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014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F109D-E535-41A8-978F-01A04EE6D4C1}" type="doc">
      <dgm:prSet loTypeId="urn:microsoft.com/office/officeart/2005/8/layout/orgChart1" loCatId="hierarchy" qsTypeId="urn:microsoft.com/office/officeart/2005/8/quickstyle/simple1" qsCatId="simple" csTypeId="urn:microsoft.com/office/officeart/2005/8/colors/accent2_5" csCatId="accent2" phldr="1"/>
      <dgm:spPr/>
      <dgm:t>
        <a:bodyPr/>
        <a:lstStyle/>
        <a:p>
          <a:endParaRPr lang="en-US"/>
        </a:p>
      </dgm:t>
    </dgm:pt>
    <dgm:pt modelId="{50D9CF2F-5967-478E-BA5C-BB260F2852E7}">
      <dgm:prSet phldrT="[Text]" custT="1"/>
      <dgm:spPr/>
      <dgm:t>
        <a:bodyPr/>
        <a:lstStyle/>
        <a:p>
          <a:r>
            <a:rPr lang="en-US" sz="1800" noProof="1">
              <a:latin typeface="Calibri" panose="020F0502020204030204" pitchFamily="34" charset="0"/>
              <a:cs typeface="Calibri" panose="020F0502020204030204" pitchFamily="34" charset="0"/>
            </a:rPr>
            <a:t>PHÂN LOẠI CHUỖI THỜI GIAN</a:t>
          </a:r>
        </a:p>
      </dgm:t>
    </dgm:pt>
    <dgm:pt modelId="{4B470C76-D3C9-4280-90E5-530484E46269}" type="parTrans" cxnId="{5BE426AF-23A7-4F21-AAE4-9BD83B493C72}">
      <dgm:prSet/>
      <dgm:spPr/>
      <dgm:t>
        <a:bodyPr/>
        <a:lstStyle/>
        <a:p>
          <a:endParaRPr lang="en-US" noProof="1">
            <a:latin typeface="Calibri" panose="020F0502020204030204" pitchFamily="34" charset="0"/>
            <a:cs typeface="Calibri" panose="020F0502020204030204" pitchFamily="34" charset="0"/>
          </a:endParaRPr>
        </a:p>
      </dgm:t>
    </dgm:pt>
    <dgm:pt modelId="{E9B8A798-9558-4FB2-9B37-F9EA12BE3A44}" type="sibTrans" cxnId="{5BE426AF-23A7-4F21-AAE4-9BD83B493C72}">
      <dgm:prSet/>
      <dgm:spPr/>
      <dgm:t>
        <a:bodyPr/>
        <a:lstStyle/>
        <a:p>
          <a:endParaRPr lang="en-US" noProof="1">
            <a:latin typeface="Calibri" panose="020F0502020204030204" pitchFamily="34" charset="0"/>
            <a:cs typeface="Calibri" panose="020F0502020204030204" pitchFamily="34" charset="0"/>
          </a:endParaRPr>
        </a:p>
      </dgm:t>
    </dgm:pt>
    <dgm:pt modelId="{1927C02D-545A-4D34-919E-19E33BAE8273}">
      <dgm:prSet phldrT="[Text]" custT="1"/>
      <dgm:spPr/>
      <dgm:t>
        <a:bodyPr/>
        <a:lstStyle/>
        <a:p>
          <a:r>
            <a:rPr lang="en-US" sz="1500" noProof="1">
              <a:latin typeface="Calibri" panose="020F0502020204030204" pitchFamily="34" charset="0"/>
              <a:cs typeface="Calibri" panose="020F0502020204030204" pitchFamily="34" charset="0"/>
            </a:rPr>
            <a:t>Hướng dựa vào hàm khoảng cách</a:t>
          </a:r>
        </a:p>
      </dgm:t>
    </dgm:pt>
    <dgm:pt modelId="{338C11FE-BEE3-459B-BCEC-8AFD4F7D2516}" type="parTrans" cxnId="{2A63278A-E495-4DDA-A977-420196AAF958}">
      <dgm:prSet/>
      <dgm:spPr/>
      <dgm:t>
        <a:bodyPr/>
        <a:lstStyle/>
        <a:p>
          <a:endParaRPr lang="en-US" noProof="1">
            <a:latin typeface="Calibri" panose="020F0502020204030204" pitchFamily="34" charset="0"/>
            <a:cs typeface="Calibri" panose="020F0502020204030204" pitchFamily="34" charset="0"/>
          </a:endParaRPr>
        </a:p>
      </dgm:t>
    </dgm:pt>
    <dgm:pt modelId="{7548092C-5C43-400F-A725-B2847DEFA4FE}" type="sibTrans" cxnId="{2A63278A-E495-4DDA-A977-420196AAF958}">
      <dgm:prSet/>
      <dgm:spPr/>
      <dgm:t>
        <a:bodyPr/>
        <a:lstStyle/>
        <a:p>
          <a:endParaRPr lang="en-US" noProof="1">
            <a:latin typeface="Calibri" panose="020F0502020204030204" pitchFamily="34" charset="0"/>
            <a:cs typeface="Calibri" panose="020F0502020204030204" pitchFamily="34" charset="0"/>
          </a:endParaRPr>
        </a:p>
      </dgm:t>
    </dgm:pt>
    <dgm:pt modelId="{56FCE5F4-7ED6-4B8B-9BB8-4B19D4754E09}">
      <dgm:prSet phldrT="[Text]" custT="1"/>
      <dgm:spPr/>
      <dgm:t>
        <a:bodyPr/>
        <a:lstStyle/>
        <a:p>
          <a:r>
            <a:rPr lang="en-US" sz="1500" noProof="1">
              <a:latin typeface="Calibri" panose="020F0502020204030204" pitchFamily="34" charset="0"/>
              <a:cs typeface="Calibri" panose="020F0502020204030204" pitchFamily="34" charset="0"/>
            </a:rPr>
            <a:t>Hướng trích xuất đặc trưng</a:t>
          </a:r>
        </a:p>
      </dgm:t>
    </dgm:pt>
    <dgm:pt modelId="{AD028C93-EF4B-4B41-9E7A-5DAEC097B9FD}" type="parTrans" cxnId="{201E8794-326D-4C6B-B505-5BA581ACF35B}">
      <dgm:prSet/>
      <dgm:spPr/>
      <dgm:t>
        <a:bodyPr/>
        <a:lstStyle/>
        <a:p>
          <a:endParaRPr lang="en-US" noProof="1">
            <a:latin typeface="Calibri" panose="020F0502020204030204" pitchFamily="34" charset="0"/>
            <a:cs typeface="Calibri" panose="020F0502020204030204" pitchFamily="34" charset="0"/>
          </a:endParaRPr>
        </a:p>
      </dgm:t>
    </dgm:pt>
    <dgm:pt modelId="{6075770C-06BA-441D-9DB9-074EB67B40CC}" type="sibTrans" cxnId="{201E8794-326D-4C6B-B505-5BA581ACF35B}">
      <dgm:prSet/>
      <dgm:spPr/>
      <dgm:t>
        <a:bodyPr/>
        <a:lstStyle/>
        <a:p>
          <a:endParaRPr lang="en-US" noProof="1">
            <a:latin typeface="Calibri" panose="020F0502020204030204" pitchFamily="34" charset="0"/>
            <a:cs typeface="Calibri" panose="020F0502020204030204" pitchFamily="34" charset="0"/>
          </a:endParaRPr>
        </a:p>
      </dgm:t>
    </dgm:pt>
    <dgm:pt modelId="{4744312F-CF0B-48E6-8611-7EF646C29E6F}">
      <dgm:prSet phldrT="[Text]" custT="1"/>
      <dgm:spPr/>
      <dgm:t>
        <a:bodyPr/>
        <a:lstStyle/>
        <a:p>
          <a:r>
            <a:rPr lang="en-US" sz="1500" noProof="1">
              <a:latin typeface="Calibri" panose="020F0502020204030204" pitchFamily="34" charset="0"/>
              <a:cs typeface="Calibri" panose="020F0502020204030204" pitchFamily="34" charset="0"/>
            </a:rPr>
            <a:t>Hướng học sâu</a:t>
          </a:r>
        </a:p>
      </dgm:t>
    </dgm:pt>
    <dgm:pt modelId="{5FF1B4F1-166E-4846-B9C9-CF3BCA7FC4CC}" type="parTrans" cxnId="{D4FB8358-5655-47EF-AE00-F18BA15403C3}">
      <dgm:prSet/>
      <dgm:spPr/>
      <dgm:t>
        <a:bodyPr/>
        <a:lstStyle/>
        <a:p>
          <a:endParaRPr lang="en-US" noProof="1">
            <a:latin typeface="Calibri" panose="020F0502020204030204" pitchFamily="34" charset="0"/>
            <a:cs typeface="Calibri" panose="020F0502020204030204" pitchFamily="34" charset="0"/>
          </a:endParaRPr>
        </a:p>
      </dgm:t>
    </dgm:pt>
    <dgm:pt modelId="{E80A244D-5792-4529-87B2-7359C8C2209F}" type="sibTrans" cxnId="{D4FB8358-5655-47EF-AE00-F18BA15403C3}">
      <dgm:prSet/>
      <dgm:spPr/>
      <dgm:t>
        <a:bodyPr/>
        <a:lstStyle/>
        <a:p>
          <a:endParaRPr lang="en-US" noProof="1">
            <a:latin typeface="Calibri" panose="020F0502020204030204" pitchFamily="34" charset="0"/>
            <a:cs typeface="Calibri" panose="020F0502020204030204" pitchFamily="34" charset="0"/>
          </a:endParaRPr>
        </a:p>
      </dgm:t>
    </dgm:pt>
    <dgm:pt modelId="{7790E6AB-3054-4200-904E-C404F02DDC6B}">
      <dgm:prSet phldrT="[Text]" custT="1"/>
      <dgm:spPr/>
      <dgm:t>
        <a:bodyPr/>
        <a:lstStyle/>
        <a:p>
          <a:r>
            <a:rPr lang="en-US" sz="1500" noProof="1">
              <a:latin typeface="Calibri" panose="020F0502020204030204" pitchFamily="34" charset="0"/>
              <a:cs typeface="Calibri" panose="020F0502020204030204" pitchFamily="34" charset="0"/>
            </a:rPr>
            <a:t>Mô hình </a:t>
          </a:r>
        </a:p>
        <a:p>
          <a:r>
            <a:rPr lang="en-US" sz="1500" noProof="1">
              <a:latin typeface="Calibri" panose="020F0502020204030204" pitchFamily="34" charset="0"/>
              <a:cs typeface="Calibri" panose="020F0502020204030204" pitchFamily="34" charset="0"/>
            </a:rPr>
            <a:t>phân biệt</a:t>
          </a:r>
        </a:p>
      </dgm:t>
    </dgm:pt>
    <dgm:pt modelId="{531FD662-6D90-4EA9-B2CD-BBC56F7711B1}" type="parTrans" cxnId="{FDBDCD05-E001-42DF-8E87-FEB0CC0037D4}">
      <dgm:prSet/>
      <dgm:spPr/>
      <dgm:t>
        <a:bodyPr/>
        <a:lstStyle/>
        <a:p>
          <a:endParaRPr lang="en-US" noProof="1"/>
        </a:p>
      </dgm:t>
    </dgm:pt>
    <dgm:pt modelId="{BE3D1351-857D-456A-8C88-31A4EBC685CF}" type="sibTrans" cxnId="{FDBDCD05-E001-42DF-8E87-FEB0CC0037D4}">
      <dgm:prSet/>
      <dgm:spPr/>
      <dgm:t>
        <a:bodyPr/>
        <a:lstStyle/>
        <a:p>
          <a:endParaRPr lang="en-US" noProof="1"/>
        </a:p>
      </dgm:t>
    </dgm:pt>
    <dgm:pt modelId="{CA093430-B303-4982-AE40-3452A2FA9018}">
      <dgm:prSet phldrT="[Text]" custT="1"/>
      <dgm:spPr/>
      <dgm:t>
        <a:bodyPr/>
        <a:lstStyle/>
        <a:p>
          <a:r>
            <a:rPr lang="en-US" sz="1500" noProof="1">
              <a:latin typeface="Calibri" panose="020F0502020204030204" pitchFamily="34" charset="0"/>
              <a:cs typeface="Calibri" panose="020F0502020204030204" pitchFamily="34" charset="0"/>
            </a:rPr>
            <a:t>Mô hình </a:t>
          </a:r>
        </a:p>
        <a:p>
          <a:r>
            <a:rPr lang="en-US" sz="1500" noProof="1">
              <a:latin typeface="Calibri" panose="020F0502020204030204" pitchFamily="34" charset="0"/>
              <a:cs typeface="Calibri" panose="020F0502020204030204" pitchFamily="34" charset="0"/>
            </a:rPr>
            <a:t>sản sinh</a:t>
          </a:r>
        </a:p>
      </dgm:t>
    </dgm:pt>
    <dgm:pt modelId="{B26CCA9E-11C8-4255-9CB1-1B7DCA3542D9}" type="parTrans" cxnId="{BC62E874-637F-4573-AF36-F1498ADAD4EA}">
      <dgm:prSet/>
      <dgm:spPr/>
      <dgm:t>
        <a:bodyPr/>
        <a:lstStyle/>
        <a:p>
          <a:endParaRPr lang="en-US" noProof="1"/>
        </a:p>
      </dgm:t>
    </dgm:pt>
    <dgm:pt modelId="{2B1CD264-8C5D-46FE-8CB5-32FEA03E1469}" type="sibTrans" cxnId="{BC62E874-637F-4573-AF36-F1498ADAD4EA}">
      <dgm:prSet/>
      <dgm:spPr/>
      <dgm:t>
        <a:bodyPr/>
        <a:lstStyle/>
        <a:p>
          <a:endParaRPr lang="en-US" noProof="1"/>
        </a:p>
      </dgm:t>
    </dgm:pt>
    <dgm:pt modelId="{7A8CB8E3-D817-4BCA-A068-2F5666C6BCB7}">
      <dgm:prSet phldrT="[Text]" custT="1"/>
      <dgm:spPr/>
      <dgm:t>
        <a:bodyPr/>
        <a:lstStyle/>
        <a:p>
          <a:r>
            <a:rPr lang="en-US" sz="1500" noProof="1">
              <a:latin typeface="Calibri" panose="020F0502020204030204" pitchFamily="34" charset="0"/>
              <a:cs typeface="Calibri" panose="020F0502020204030204" pitchFamily="34" charset="0"/>
            </a:rPr>
            <a:t>Mạng </a:t>
          </a:r>
        </a:p>
        <a:p>
          <a:r>
            <a:rPr lang="en-US" sz="1500" noProof="1">
              <a:latin typeface="Calibri" panose="020F0502020204030204" pitchFamily="34" charset="0"/>
              <a:cs typeface="Calibri" panose="020F0502020204030204" pitchFamily="34" charset="0"/>
            </a:rPr>
            <a:t>Echo State</a:t>
          </a:r>
        </a:p>
      </dgm:t>
    </dgm:pt>
    <dgm:pt modelId="{74DB7F35-8927-4C4A-BFDF-49B22EB45517}" type="parTrans" cxnId="{A62E9389-6B49-4D69-9738-081E6F3C553F}">
      <dgm:prSet/>
      <dgm:spPr/>
      <dgm:t>
        <a:bodyPr/>
        <a:lstStyle/>
        <a:p>
          <a:endParaRPr lang="en-US" noProof="1"/>
        </a:p>
      </dgm:t>
    </dgm:pt>
    <dgm:pt modelId="{7316962E-E20C-4CD5-A2C9-9F915F5C02E9}" type="sibTrans" cxnId="{A62E9389-6B49-4D69-9738-081E6F3C553F}">
      <dgm:prSet/>
      <dgm:spPr/>
      <dgm:t>
        <a:bodyPr/>
        <a:lstStyle/>
        <a:p>
          <a:endParaRPr lang="en-US" noProof="1"/>
        </a:p>
      </dgm:t>
    </dgm:pt>
    <dgm:pt modelId="{121E6E63-F57E-4D9F-8393-0DB495AFCA6B}">
      <dgm:prSet phldrT="[Text]" custT="1"/>
      <dgm:spPr/>
      <dgm:t>
        <a:bodyPr/>
        <a:lstStyle/>
        <a:p>
          <a:r>
            <a:rPr lang="en-US" sz="1500" noProof="1">
              <a:latin typeface="Calibri" panose="020F0502020204030204" pitchFamily="34" charset="0"/>
              <a:cs typeface="Calibri" panose="020F0502020204030204" pitchFamily="34" charset="0"/>
            </a:rPr>
            <a:t>Trình tự động </a:t>
          </a:r>
        </a:p>
        <a:p>
          <a:r>
            <a:rPr lang="en-US" sz="1500" noProof="1">
              <a:latin typeface="Calibri" panose="020F0502020204030204" pitchFamily="34" charset="0"/>
              <a:cs typeface="Calibri" panose="020F0502020204030204" pitchFamily="34" charset="0"/>
            </a:rPr>
            <a:t>mã hóa</a:t>
          </a:r>
        </a:p>
      </dgm:t>
    </dgm:pt>
    <dgm:pt modelId="{EE941823-D61F-4CAD-9AA5-2C09D1D31ACE}" type="parTrans" cxnId="{15020764-C45A-4632-AB3E-28F203D5D326}">
      <dgm:prSet/>
      <dgm:spPr/>
      <dgm:t>
        <a:bodyPr/>
        <a:lstStyle/>
        <a:p>
          <a:endParaRPr lang="en-US" noProof="1"/>
        </a:p>
      </dgm:t>
    </dgm:pt>
    <dgm:pt modelId="{BD7EEFCF-2DF4-46A9-912B-20E1C62407D6}" type="sibTrans" cxnId="{15020764-C45A-4632-AB3E-28F203D5D326}">
      <dgm:prSet/>
      <dgm:spPr/>
      <dgm:t>
        <a:bodyPr/>
        <a:lstStyle/>
        <a:p>
          <a:endParaRPr lang="en-US" noProof="1"/>
        </a:p>
      </dgm:t>
    </dgm:pt>
    <dgm:pt modelId="{C53291BF-FD3C-4395-86D0-AB9AED0E74E4}">
      <dgm:prSet phldrT="[Text]" custT="1"/>
      <dgm:spPr/>
      <dgm:t>
        <a:bodyPr/>
        <a:lstStyle/>
        <a:p>
          <a:r>
            <a:rPr lang="en-US" sz="1500" noProof="1">
              <a:latin typeface="Calibri" panose="020F0502020204030204" pitchFamily="34" charset="0"/>
              <a:cs typeface="Calibri" panose="020F0502020204030204" pitchFamily="34" charset="0"/>
            </a:rPr>
            <a:t>Mô hình </a:t>
          </a:r>
        </a:p>
        <a:p>
          <a:r>
            <a:rPr lang="en-US" sz="1500" noProof="1">
              <a:latin typeface="Calibri" panose="020F0502020204030204" pitchFamily="34" charset="0"/>
              <a:cs typeface="Calibri" panose="020F0502020204030204" pitchFamily="34" charset="0"/>
            </a:rPr>
            <a:t>đầu – cuối</a:t>
          </a:r>
        </a:p>
      </dgm:t>
    </dgm:pt>
    <dgm:pt modelId="{0616AF6C-8903-4B10-A078-BCCD73871B60}" type="parTrans" cxnId="{8EED2893-ACE5-4F74-B419-4E4CA9A44117}">
      <dgm:prSet/>
      <dgm:spPr/>
      <dgm:t>
        <a:bodyPr/>
        <a:lstStyle/>
        <a:p>
          <a:endParaRPr lang="en-US" noProof="1"/>
        </a:p>
      </dgm:t>
    </dgm:pt>
    <dgm:pt modelId="{48689387-6FAD-427B-8D0F-0A180B4902FF}" type="sibTrans" cxnId="{8EED2893-ACE5-4F74-B419-4E4CA9A44117}">
      <dgm:prSet/>
      <dgm:spPr/>
      <dgm:t>
        <a:bodyPr/>
        <a:lstStyle/>
        <a:p>
          <a:endParaRPr lang="en-US" noProof="1"/>
        </a:p>
      </dgm:t>
    </dgm:pt>
    <dgm:pt modelId="{A50120AB-DF2F-4B1E-A662-446174835DC2}">
      <dgm:prSet phldrT="[Text]" custT="1"/>
      <dgm:spPr/>
      <dgm:t>
        <a:bodyPr/>
        <a:lstStyle/>
        <a:p>
          <a:r>
            <a:rPr lang="en-US" sz="1500" noProof="1">
              <a:latin typeface="Calibri" panose="020F0502020204030204" pitchFamily="34" charset="0"/>
              <a:cs typeface="Calibri" panose="020F0502020204030204" pitchFamily="34" charset="0"/>
            </a:rPr>
            <a:t>Đặc trưng được </a:t>
          </a:r>
        </a:p>
        <a:p>
          <a:r>
            <a:rPr lang="en-US" sz="1500" noProof="1">
              <a:latin typeface="Calibri" panose="020F0502020204030204" pitchFamily="34" charset="0"/>
              <a:cs typeface="Calibri" panose="020F0502020204030204" pitchFamily="34" charset="0"/>
            </a:rPr>
            <a:t>thiết kế bằng tay</a:t>
          </a:r>
        </a:p>
      </dgm:t>
    </dgm:pt>
    <dgm:pt modelId="{EE1D37DB-72BB-48E2-9A71-10F86C9602EF}" type="parTrans" cxnId="{D8A4E0A7-EC11-4980-ABB7-285678B381CA}">
      <dgm:prSet/>
      <dgm:spPr/>
      <dgm:t>
        <a:bodyPr/>
        <a:lstStyle/>
        <a:p>
          <a:endParaRPr lang="en-US" noProof="1"/>
        </a:p>
      </dgm:t>
    </dgm:pt>
    <dgm:pt modelId="{EDF2671A-A6D8-4703-9ACF-CB8326318A9E}" type="sibTrans" cxnId="{D8A4E0A7-EC11-4980-ABB7-285678B381CA}">
      <dgm:prSet/>
      <dgm:spPr/>
      <dgm:t>
        <a:bodyPr/>
        <a:lstStyle/>
        <a:p>
          <a:endParaRPr lang="en-US" noProof="1"/>
        </a:p>
      </dgm:t>
    </dgm:pt>
    <dgm:pt modelId="{22645E8D-975A-44DF-9E22-72B5291EE408}">
      <dgm:prSet phldrT="[Text]" custT="1"/>
      <dgm:spPr/>
      <dgm:t>
        <a:bodyPr/>
        <a:lstStyle/>
        <a:p>
          <a:pPr>
            <a:lnSpc>
              <a:spcPct val="100000"/>
            </a:lnSpc>
          </a:pPr>
          <a:r>
            <a:rPr lang="en-US" sz="1500" noProof="1">
              <a:latin typeface="Calibri" panose="020F0502020204030204" pitchFamily="34" charset="0"/>
              <a:cs typeface="Calibri" panose="020F0502020204030204" pitchFamily="34" charset="0"/>
            </a:rPr>
            <a:t>Tập hợp nhóm các bộ phân loại dựa trên chuyển đổi (HIVE-COTE)</a:t>
          </a:r>
        </a:p>
      </dgm:t>
    </dgm:pt>
    <dgm:pt modelId="{0C2EEC7D-CE61-4CA9-AC44-AF1DBF800EBF}" type="parTrans" cxnId="{9A27AAB8-4EC5-4FFF-93B6-132AE6ECAC90}">
      <dgm:prSet/>
      <dgm:spPr/>
      <dgm:t>
        <a:bodyPr/>
        <a:lstStyle/>
        <a:p>
          <a:endParaRPr lang="en-US" noProof="1"/>
        </a:p>
      </dgm:t>
    </dgm:pt>
    <dgm:pt modelId="{6371A573-3CB3-46FA-87A1-ABF91DC05BBF}" type="sibTrans" cxnId="{9A27AAB8-4EC5-4FFF-93B6-132AE6ECAC90}">
      <dgm:prSet/>
      <dgm:spPr/>
      <dgm:t>
        <a:bodyPr/>
        <a:lstStyle/>
        <a:p>
          <a:endParaRPr lang="en-US" noProof="1"/>
        </a:p>
      </dgm:t>
    </dgm:pt>
    <dgm:pt modelId="{0D987EEE-2AC9-4176-9A3C-D9D02EECB857}">
      <dgm:prSet phldrT="[Text]" custT="1"/>
      <dgm:spPr/>
      <dgm:t>
        <a:bodyPr/>
        <a:lstStyle/>
        <a:p>
          <a:r>
            <a:rPr lang="en-US" sz="1500" noProof="1">
              <a:latin typeface="Calibri" panose="020F0502020204030204" pitchFamily="34" charset="0"/>
              <a:cs typeface="Calibri" panose="020F0502020204030204" pitchFamily="34" charset="0"/>
            </a:rPr>
            <a:t>Lân cận gần nhất dựa trên khoảng cách độ cong </a:t>
          </a:r>
        </a:p>
        <a:p>
          <a:r>
            <a:rPr lang="en-US" sz="1500" noProof="1">
              <a:latin typeface="Calibri" panose="020F0502020204030204" pitchFamily="34" charset="0"/>
              <a:cs typeface="Calibri" panose="020F0502020204030204" pitchFamily="34" charset="0"/>
            </a:rPr>
            <a:t>thời gian động </a:t>
          </a:r>
        </a:p>
        <a:p>
          <a:r>
            <a:rPr lang="en-US" sz="1500" noProof="1">
              <a:latin typeface="Calibri" panose="020F0502020204030204" pitchFamily="34" charset="0"/>
              <a:cs typeface="Calibri" panose="020F0502020204030204" pitchFamily="34" charset="0"/>
            </a:rPr>
            <a:t>(1 – Nearest Neighbor Dynamic Time Warping)</a:t>
          </a:r>
        </a:p>
      </dgm:t>
    </dgm:pt>
    <dgm:pt modelId="{9D519E9F-244B-4CA1-9D9E-3226312E9319}" type="sibTrans" cxnId="{1F3849E4-AC83-49B5-9034-FF0374214975}">
      <dgm:prSet/>
      <dgm:spPr/>
      <dgm:t>
        <a:bodyPr/>
        <a:lstStyle/>
        <a:p>
          <a:endParaRPr lang="en-US" noProof="1"/>
        </a:p>
      </dgm:t>
    </dgm:pt>
    <dgm:pt modelId="{81937618-A758-4646-A8D9-A2B51EFEACB0}" type="parTrans" cxnId="{1F3849E4-AC83-49B5-9034-FF0374214975}">
      <dgm:prSet/>
      <dgm:spPr/>
      <dgm:t>
        <a:bodyPr/>
        <a:lstStyle/>
        <a:p>
          <a:endParaRPr lang="en-US" noProof="1"/>
        </a:p>
      </dgm:t>
    </dgm:pt>
    <dgm:pt modelId="{E1C5E415-70F1-401E-88EF-D306EC44FBE2}" type="pres">
      <dgm:prSet presAssocID="{2E1F109D-E535-41A8-978F-01A04EE6D4C1}" presName="hierChild1" presStyleCnt="0">
        <dgm:presLayoutVars>
          <dgm:orgChart val="1"/>
          <dgm:chPref val="1"/>
          <dgm:dir/>
          <dgm:animOne val="branch"/>
          <dgm:animLvl val="lvl"/>
          <dgm:resizeHandles/>
        </dgm:presLayoutVars>
      </dgm:prSet>
      <dgm:spPr/>
    </dgm:pt>
    <dgm:pt modelId="{556F33B8-0ED1-4148-A8E7-574B1F65D676}" type="pres">
      <dgm:prSet presAssocID="{50D9CF2F-5967-478E-BA5C-BB260F2852E7}" presName="hierRoot1" presStyleCnt="0">
        <dgm:presLayoutVars>
          <dgm:hierBranch val="init"/>
        </dgm:presLayoutVars>
      </dgm:prSet>
      <dgm:spPr/>
    </dgm:pt>
    <dgm:pt modelId="{818CC048-D092-4753-8076-5F0C45F72686}" type="pres">
      <dgm:prSet presAssocID="{50D9CF2F-5967-478E-BA5C-BB260F2852E7}" presName="rootComposite1" presStyleCnt="0"/>
      <dgm:spPr/>
    </dgm:pt>
    <dgm:pt modelId="{E0DF56C0-D703-4823-AA8B-7B225EE6EA61}" type="pres">
      <dgm:prSet presAssocID="{50D9CF2F-5967-478E-BA5C-BB260F2852E7}" presName="rootText1" presStyleLbl="node0" presStyleIdx="0" presStyleCnt="1" custScaleX="116760" custScaleY="30176" custLinFactNeighborX="19601" custLinFactNeighborY="4806">
        <dgm:presLayoutVars>
          <dgm:chPref val="3"/>
        </dgm:presLayoutVars>
      </dgm:prSet>
      <dgm:spPr/>
    </dgm:pt>
    <dgm:pt modelId="{3E0267F0-C608-4AEE-A470-41442B70FE63}" type="pres">
      <dgm:prSet presAssocID="{50D9CF2F-5967-478E-BA5C-BB260F2852E7}" presName="rootConnector1" presStyleLbl="node1" presStyleIdx="0" presStyleCnt="0"/>
      <dgm:spPr/>
    </dgm:pt>
    <dgm:pt modelId="{4B8F4BC6-1A0E-47EE-B85E-7DB6FBBCBE85}" type="pres">
      <dgm:prSet presAssocID="{50D9CF2F-5967-478E-BA5C-BB260F2852E7}" presName="hierChild2" presStyleCnt="0"/>
      <dgm:spPr/>
    </dgm:pt>
    <dgm:pt modelId="{9DE59203-FA98-4479-9DE6-C318C31D6330}" type="pres">
      <dgm:prSet presAssocID="{338C11FE-BEE3-459B-BCEC-8AFD4F7D2516}" presName="Name37" presStyleLbl="parChTrans1D2" presStyleIdx="0" presStyleCnt="3"/>
      <dgm:spPr/>
    </dgm:pt>
    <dgm:pt modelId="{569684AB-BDA9-43C5-BAFB-E6CAA99FD06C}" type="pres">
      <dgm:prSet presAssocID="{1927C02D-545A-4D34-919E-19E33BAE8273}" presName="hierRoot2" presStyleCnt="0">
        <dgm:presLayoutVars>
          <dgm:hierBranch val="init"/>
        </dgm:presLayoutVars>
      </dgm:prSet>
      <dgm:spPr/>
    </dgm:pt>
    <dgm:pt modelId="{4965E5A9-0FD8-4866-A20C-44BA4801AD29}" type="pres">
      <dgm:prSet presAssocID="{1927C02D-545A-4D34-919E-19E33BAE8273}" presName="rootComposite" presStyleCnt="0"/>
      <dgm:spPr/>
    </dgm:pt>
    <dgm:pt modelId="{166ABD4E-2D18-419A-8F64-1D9F5ABC266E}" type="pres">
      <dgm:prSet presAssocID="{1927C02D-545A-4D34-919E-19E33BAE8273}" presName="rootText" presStyleLbl="node2" presStyleIdx="0" presStyleCnt="3" custScaleX="93575" custScaleY="34173" custLinFactNeighborX="-8564" custLinFactNeighborY="357">
        <dgm:presLayoutVars>
          <dgm:chPref val="3"/>
        </dgm:presLayoutVars>
      </dgm:prSet>
      <dgm:spPr/>
    </dgm:pt>
    <dgm:pt modelId="{5655DE1B-7051-480D-9B9E-B120292DE1C7}" type="pres">
      <dgm:prSet presAssocID="{1927C02D-545A-4D34-919E-19E33BAE8273}" presName="rootConnector" presStyleLbl="node2" presStyleIdx="0" presStyleCnt="3"/>
      <dgm:spPr/>
    </dgm:pt>
    <dgm:pt modelId="{ADB0453F-68B3-4238-980E-1FFAE3245898}" type="pres">
      <dgm:prSet presAssocID="{1927C02D-545A-4D34-919E-19E33BAE8273}" presName="hierChild4" presStyleCnt="0"/>
      <dgm:spPr/>
    </dgm:pt>
    <dgm:pt modelId="{AFA23E01-1956-4227-9C80-2C7765F7745B}" type="pres">
      <dgm:prSet presAssocID="{81937618-A758-4646-A8D9-A2B51EFEACB0}" presName="Name37" presStyleLbl="parChTrans1D3" presStyleIdx="0" presStyleCnt="4"/>
      <dgm:spPr/>
    </dgm:pt>
    <dgm:pt modelId="{BBBD6ED9-0EF9-46C5-8A16-F0CCB603053D}" type="pres">
      <dgm:prSet presAssocID="{0D987EEE-2AC9-4176-9A3C-D9D02EECB857}" presName="hierRoot2" presStyleCnt="0">
        <dgm:presLayoutVars>
          <dgm:hierBranch val="init"/>
        </dgm:presLayoutVars>
      </dgm:prSet>
      <dgm:spPr/>
    </dgm:pt>
    <dgm:pt modelId="{27BF324A-E649-4A9C-A655-D93392C997F3}" type="pres">
      <dgm:prSet presAssocID="{0D987EEE-2AC9-4176-9A3C-D9D02EECB857}" presName="rootComposite" presStyleCnt="0"/>
      <dgm:spPr/>
    </dgm:pt>
    <dgm:pt modelId="{0C4FB58C-A0B9-490F-893F-06291C65E7E1}" type="pres">
      <dgm:prSet presAssocID="{0D987EEE-2AC9-4176-9A3C-D9D02EECB857}" presName="rootText" presStyleLbl="node3" presStyleIdx="0" presStyleCnt="4" custScaleX="67904" custScaleY="85010" custLinFactNeighborX="-12868" custLinFactNeighborY="-13934">
        <dgm:presLayoutVars>
          <dgm:chPref val="3"/>
        </dgm:presLayoutVars>
      </dgm:prSet>
      <dgm:spPr/>
    </dgm:pt>
    <dgm:pt modelId="{D7BD7495-3BB7-45C7-A48F-041725AB2FFA}" type="pres">
      <dgm:prSet presAssocID="{0D987EEE-2AC9-4176-9A3C-D9D02EECB857}" presName="rootConnector" presStyleLbl="node3" presStyleIdx="0" presStyleCnt="4"/>
      <dgm:spPr/>
    </dgm:pt>
    <dgm:pt modelId="{82DB26D3-887F-4EDE-8C0B-4395899B8288}" type="pres">
      <dgm:prSet presAssocID="{0D987EEE-2AC9-4176-9A3C-D9D02EECB857}" presName="hierChild4" presStyleCnt="0"/>
      <dgm:spPr/>
    </dgm:pt>
    <dgm:pt modelId="{9144306B-E2BF-499A-9513-F6013BC06B89}" type="pres">
      <dgm:prSet presAssocID="{0D987EEE-2AC9-4176-9A3C-D9D02EECB857}" presName="hierChild5" presStyleCnt="0"/>
      <dgm:spPr/>
    </dgm:pt>
    <dgm:pt modelId="{DB9AB073-78A0-4C1E-B46A-B56667778DD8}" type="pres">
      <dgm:prSet presAssocID="{1927C02D-545A-4D34-919E-19E33BAE8273}" presName="hierChild5" presStyleCnt="0"/>
      <dgm:spPr/>
    </dgm:pt>
    <dgm:pt modelId="{87496DEF-54FF-4365-BCB2-003C457E3F18}" type="pres">
      <dgm:prSet presAssocID="{AD028C93-EF4B-4B41-9E7A-5DAEC097B9FD}" presName="Name37" presStyleLbl="parChTrans1D2" presStyleIdx="1" presStyleCnt="3"/>
      <dgm:spPr/>
    </dgm:pt>
    <dgm:pt modelId="{7D179159-8DF8-4EC2-8C21-563C5854FAA6}" type="pres">
      <dgm:prSet presAssocID="{56FCE5F4-7ED6-4B8B-9BB8-4B19D4754E09}" presName="hierRoot2" presStyleCnt="0">
        <dgm:presLayoutVars>
          <dgm:hierBranch val="init"/>
        </dgm:presLayoutVars>
      </dgm:prSet>
      <dgm:spPr/>
    </dgm:pt>
    <dgm:pt modelId="{31DCCD5F-CEC1-47D2-B284-9516B90E4819}" type="pres">
      <dgm:prSet presAssocID="{56FCE5F4-7ED6-4B8B-9BB8-4B19D4754E09}" presName="rootComposite" presStyleCnt="0"/>
      <dgm:spPr/>
    </dgm:pt>
    <dgm:pt modelId="{2CA9E532-FE20-40F2-9E10-E17DBB3E290C}" type="pres">
      <dgm:prSet presAssocID="{56FCE5F4-7ED6-4B8B-9BB8-4B19D4754E09}" presName="rootText" presStyleLbl="node2" presStyleIdx="1" presStyleCnt="3" custScaleX="85437" custScaleY="35307" custLinFactNeighborX="4555" custLinFactNeighborY="-666">
        <dgm:presLayoutVars>
          <dgm:chPref val="3"/>
        </dgm:presLayoutVars>
      </dgm:prSet>
      <dgm:spPr/>
    </dgm:pt>
    <dgm:pt modelId="{B5970BB6-C0F0-4355-8985-619B6DD34DA0}" type="pres">
      <dgm:prSet presAssocID="{56FCE5F4-7ED6-4B8B-9BB8-4B19D4754E09}" presName="rootConnector" presStyleLbl="node2" presStyleIdx="1" presStyleCnt="3"/>
      <dgm:spPr/>
    </dgm:pt>
    <dgm:pt modelId="{35738180-FABA-4730-9350-30ECED1BCC05}" type="pres">
      <dgm:prSet presAssocID="{56FCE5F4-7ED6-4B8B-9BB8-4B19D4754E09}" presName="hierChild4" presStyleCnt="0"/>
      <dgm:spPr/>
    </dgm:pt>
    <dgm:pt modelId="{F62F4878-5D98-4D80-AC78-C4080B0DB129}" type="pres">
      <dgm:prSet presAssocID="{0C2EEC7D-CE61-4CA9-AC44-AF1DBF800EBF}" presName="Name37" presStyleLbl="parChTrans1D3" presStyleIdx="1" presStyleCnt="4"/>
      <dgm:spPr/>
    </dgm:pt>
    <dgm:pt modelId="{F4988AFA-C3EB-4F89-BFD2-BBE19E03A274}" type="pres">
      <dgm:prSet presAssocID="{22645E8D-975A-44DF-9E22-72B5291EE408}" presName="hierRoot2" presStyleCnt="0">
        <dgm:presLayoutVars>
          <dgm:hierBranch val="init"/>
        </dgm:presLayoutVars>
      </dgm:prSet>
      <dgm:spPr/>
    </dgm:pt>
    <dgm:pt modelId="{D456EBC8-7532-4FCA-8B2C-C5AD2F0AC3CE}" type="pres">
      <dgm:prSet presAssocID="{22645E8D-975A-44DF-9E22-72B5291EE408}" presName="rootComposite" presStyleCnt="0"/>
      <dgm:spPr/>
    </dgm:pt>
    <dgm:pt modelId="{43E280BC-EC91-4159-B984-94E26019E515}" type="pres">
      <dgm:prSet presAssocID="{22645E8D-975A-44DF-9E22-72B5291EE408}" presName="rootText" presStyleLbl="node3" presStyleIdx="1" presStyleCnt="4" custScaleX="45910" custScaleY="69435" custLinFactNeighborX="5039" custLinFactNeighborY="-14845">
        <dgm:presLayoutVars>
          <dgm:chPref val="3"/>
        </dgm:presLayoutVars>
      </dgm:prSet>
      <dgm:spPr/>
    </dgm:pt>
    <dgm:pt modelId="{B9FF2AA6-D8FA-4465-8085-31E68608BC4D}" type="pres">
      <dgm:prSet presAssocID="{22645E8D-975A-44DF-9E22-72B5291EE408}" presName="rootConnector" presStyleLbl="node3" presStyleIdx="1" presStyleCnt="4"/>
      <dgm:spPr/>
    </dgm:pt>
    <dgm:pt modelId="{E53DE1BE-1E5B-4A48-B454-AF6DCD1C09BA}" type="pres">
      <dgm:prSet presAssocID="{22645E8D-975A-44DF-9E22-72B5291EE408}" presName="hierChild4" presStyleCnt="0"/>
      <dgm:spPr/>
    </dgm:pt>
    <dgm:pt modelId="{0E4BDCB6-994F-47EB-980B-B6AE0A3CFE4C}" type="pres">
      <dgm:prSet presAssocID="{22645E8D-975A-44DF-9E22-72B5291EE408}" presName="hierChild5" presStyleCnt="0"/>
      <dgm:spPr/>
    </dgm:pt>
    <dgm:pt modelId="{B7876FCB-8145-4CB0-AF6F-54A20013D0AE}" type="pres">
      <dgm:prSet presAssocID="{56FCE5F4-7ED6-4B8B-9BB8-4B19D4754E09}" presName="hierChild5" presStyleCnt="0"/>
      <dgm:spPr/>
    </dgm:pt>
    <dgm:pt modelId="{FDED98EF-0FE1-4914-A487-E3BC90421804}" type="pres">
      <dgm:prSet presAssocID="{5FF1B4F1-166E-4846-B9C9-CF3BCA7FC4CC}" presName="Name37" presStyleLbl="parChTrans1D2" presStyleIdx="2" presStyleCnt="3"/>
      <dgm:spPr/>
    </dgm:pt>
    <dgm:pt modelId="{0A6EA8E2-2CD0-4418-B6E2-736313FBF7CD}" type="pres">
      <dgm:prSet presAssocID="{4744312F-CF0B-48E6-8611-7EF646C29E6F}" presName="hierRoot2" presStyleCnt="0">
        <dgm:presLayoutVars>
          <dgm:hierBranch val="init"/>
        </dgm:presLayoutVars>
      </dgm:prSet>
      <dgm:spPr/>
    </dgm:pt>
    <dgm:pt modelId="{23D28C9C-1E58-4887-904B-B0E7DC091670}" type="pres">
      <dgm:prSet presAssocID="{4744312F-CF0B-48E6-8611-7EF646C29E6F}" presName="rootComposite" presStyleCnt="0"/>
      <dgm:spPr/>
    </dgm:pt>
    <dgm:pt modelId="{2BFCA10C-0F28-4153-82E7-985060659A3C}" type="pres">
      <dgm:prSet presAssocID="{4744312F-CF0B-48E6-8611-7EF646C29E6F}" presName="rootText" presStyleLbl="node2" presStyleIdx="2" presStyleCnt="3" custScaleX="54264" custScaleY="35290" custLinFactNeighborX="17078" custLinFactNeighborY="-126">
        <dgm:presLayoutVars>
          <dgm:chPref val="3"/>
        </dgm:presLayoutVars>
      </dgm:prSet>
      <dgm:spPr/>
    </dgm:pt>
    <dgm:pt modelId="{B473A4C9-940E-4723-82BC-159E7E0BAF4D}" type="pres">
      <dgm:prSet presAssocID="{4744312F-CF0B-48E6-8611-7EF646C29E6F}" presName="rootConnector" presStyleLbl="node2" presStyleIdx="2" presStyleCnt="3"/>
      <dgm:spPr/>
    </dgm:pt>
    <dgm:pt modelId="{BE0ADF0E-2DB6-461B-A44E-92291301AAE1}" type="pres">
      <dgm:prSet presAssocID="{4744312F-CF0B-48E6-8611-7EF646C29E6F}" presName="hierChild4" presStyleCnt="0"/>
      <dgm:spPr/>
    </dgm:pt>
    <dgm:pt modelId="{54DC2DD8-5A49-4554-9990-14A8B243CED4}" type="pres">
      <dgm:prSet presAssocID="{B26CCA9E-11C8-4255-9CB1-1B7DCA3542D9}" presName="Name37" presStyleLbl="parChTrans1D3" presStyleIdx="2" presStyleCnt="4"/>
      <dgm:spPr/>
    </dgm:pt>
    <dgm:pt modelId="{89E6B587-8ACC-4CBF-8861-C7ECA63C913F}" type="pres">
      <dgm:prSet presAssocID="{CA093430-B303-4982-AE40-3452A2FA9018}" presName="hierRoot2" presStyleCnt="0">
        <dgm:presLayoutVars>
          <dgm:hierBranch val="init"/>
        </dgm:presLayoutVars>
      </dgm:prSet>
      <dgm:spPr/>
    </dgm:pt>
    <dgm:pt modelId="{B375FCFF-4FA6-40AF-90F5-87A4FFFEBEA6}" type="pres">
      <dgm:prSet presAssocID="{CA093430-B303-4982-AE40-3452A2FA9018}" presName="rootComposite" presStyleCnt="0"/>
      <dgm:spPr/>
    </dgm:pt>
    <dgm:pt modelId="{7B9E0EFD-2BF0-4318-B6D9-0E1DC1D405C5}" type="pres">
      <dgm:prSet presAssocID="{CA093430-B303-4982-AE40-3452A2FA9018}" presName="rootText" presStyleLbl="node3" presStyleIdx="2" presStyleCnt="4" custScaleX="45216" custScaleY="41249" custLinFactNeighborX="21308" custLinFactNeighborY="-14849">
        <dgm:presLayoutVars>
          <dgm:chPref val="3"/>
        </dgm:presLayoutVars>
      </dgm:prSet>
      <dgm:spPr/>
    </dgm:pt>
    <dgm:pt modelId="{18D6E778-DDF5-4367-AA9D-9E27860677CE}" type="pres">
      <dgm:prSet presAssocID="{CA093430-B303-4982-AE40-3452A2FA9018}" presName="rootConnector" presStyleLbl="node3" presStyleIdx="2" presStyleCnt="4"/>
      <dgm:spPr/>
    </dgm:pt>
    <dgm:pt modelId="{D2C4A79E-73EB-4A18-B6DB-26AB7A897BDB}" type="pres">
      <dgm:prSet presAssocID="{CA093430-B303-4982-AE40-3452A2FA9018}" presName="hierChild4" presStyleCnt="0"/>
      <dgm:spPr/>
    </dgm:pt>
    <dgm:pt modelId="{8543072E-21A5-4C78-A198-FAFEA2EE6B1A}" type="pres">
      <dgm:prSet presAssocID="{EE941823-D61F-4CAD-9AA5-2C09D1D31ACE}" presName="Name37" presStyleLbl="parChTrans1D4" presStyleIdx="0" presStyleCnt="4"/>
      <dgm:spPr/>
    </dgm:pt>
    <dgm:pt modelId="{7DE73B4F-50BE-49BC-AF8F-5B00714B1367}" type="pres">
      <dgm:prSet presAssocID="{121E6E63-F57E-4D9F-8393-0DB495AFCA6B}" presName="hierRoot2" presStyleCnt="0">
        <dgm:presLayoutVars>
          <dgm:hierBranch val="init"/>
        </dgm:presLayoutVars>
      </dgm:prSet>
      <dgm:spPr/>
    </dgm:pt>
    <dgm:pt modelId="{5183FD72-04BE-45AB-83BD-16DB671391D3}" type="pres">
      <dgm:prSet presAssocID="{121E6E63-F57E-4D9F-8393-0DB495AFCA6B}" presName="rootComposite" presStyleCnt="0"/>
      <dgm:spPr/>
    </dgm:pt>
    <dgm:pt modelId="{B02CDAE5-82F9-45C4-B9DE-2FE6990AA953}" type="pres">
      <dgm:prSet presAssocID="{121E6E63-F57E-4D9F-8393-0DB495AFCA6B}" presName="rootText" presStyleLbl="node4" presStyleIdx="0" presStyleCnt="4" custScaleX="41471" custScaleY="40070" custLinFactNeighborX="19599" custLinFactNeighborY="-42611">
        <dgm:presLayoutVars>
          <dgm:chPref val="3"/>
        </dgm:presLayoutVars>
      </dgm:prSet>
      <dgm:spPr/>
    </dgm:pt>
    <dgm:pt modelId="{A498EA3F-75CC-48CD-A35D-895340B5B748}" type="pres">
      <dgm:prSet presAssocID="{121E6E63-F57E-4D9F-8393-0DB495AFCA6B}" presName="rootConnector" presStyleLbl="node4" presStyleIdx="0" presStyleCnt="4"/>
      <dgm:spPr/>
    </dgm:pt>
    <dgm:pt modelId="{4D9B3ED3-8AB1-4B81-A462-2B692872529E}" type="pres">
      <dgm:prSet presAssocID="{121E6E63-F57E-4D9F-8393-0DB495AFCA6B}" presName="hierChild4" presStyleCnt="0"/>
      <dgm:spPr/>
    </dgm:pt>
    <dgm:pt modelId="{9E5E18EC-EB47-4537-B86A-51EEC11F7B54}" type="pres">
      <dgm:prSet presAssocID="{121E6E63-F57E-4D9F-8393-0DB495AFCA6B}" presName="hierChild5" presStyleCnt="0"/>
      <dgm:spPr/>
    </dgm:pt>
    <dgm:pt modelId="{85617E29-FAAD-4E9E-A6F8-B4D072071928}" type="pres">
      <dgm:prSet presAssocID="{74DB7F35-8927-4C4A-BFDF-49B22EB45517}" presName="Name37" presStyleLbl="parChTrans1D4" presStyleIdx="1" presStyleCnt="4"/>
      <dgm:spPr/>
    </dgm:pt>
    <dgm:pt modelId="{DC57A7B7-984E-4806-B35E-0AF1FEF7629F}" type="pres">
      <dgm:prSet presAssocID="{7A8CB8E3-D817-4BCA-A068-2F5666C6BCB7}" presName="hierRoot2" presStyleCnt="0">
        <dgm:presLayoutVars>
          <dgm:hierBranch val="init"/>
        </dgm:presLayoutVars>
      </dgm:prSet>
      <dgm:spPr/>
    </dgm:pt>
    <dgm:pt modelId="{E6889C2C-AED4-43B9-BC07-D0DA60DB04BC}" type="pres">
      <dgm:prSet presAssocID="{7A8CB8E3-D817-4BCA-A068-2F5666C6BCB7}" presName="rootComposite" presStyleCnt="0"/>
      <dgm:spPr/>
    </dgm:pt>
    <dgm:pt modelId="{F0E44E62-C9B1-4E0D-B1EC-A43B3769732E}" type="pres">
      <dgm:prSet presAssocID="{7A8CB8E3-D817-4BCA-A068-2F5666C6BCB7}" presName="rootText" presStyleLbl="node4" presStyleIdx="1" presStyleCnt="4" custScaleX="40554" custScaleY="35352" custLinFactNeighborX="20314" custLinFactNeighborY="-69079">
        <dgm:presLayoutVars>
          <dgm:chPref val="3"/>
        </dgm:presLayoutVars>
      </dgm:prSet>
      <dgm:spPr/>
    </dgm:pt>
    <dgm:pt modelId="{E9FFFD13-D723-4389-BF06-9D7C4FC7D8DB}" type="pres">
      <dgm:prSet presAssocID="{7A8CB8E3-D817-4BCA-A068-2F5666C6BCB7}" presName="rootConnector" presStyleLbl="node4" presStyleIdx="1" presStyleCnt="4"/>
      <dgm:spPr/>
    </dgm:pt>
    <dgm:pt modelId="{9B695DFF-E73B-41E1-BB69-02DC9A665E13}" type="pres">
      <dgm:prSet presAssocID="{7A8CB8E3-D817-4BCA-A068-2F5666C6BCB7}" presName="hierChild4" presStyleCnt="0"/>
      <dgm:spPr/>
    </dgm:pt>
    <dgm:pt modelId="{DD62E88D-F986-40C9-AD05-4339AA48F76E}" type="pres">
      <dgm:prSet presAssocID="{7A8CB8E3-D817-4BCA-A068-2F5666C6BCB7}" presName="hierChild5" presStyleCnt="0"/>
      <dgm:spPr/>
    </dgm:pt>
    <dgm:pt modelId="{AD0A4AD1-987A-45EB-AB64-AEE223E2AFA9}" type="pres">
      <dgm:prSet presAssocID="{CA093430-B303-4982-AE40-3452A2FA9018}" presName="hierChild5" presStyleCnt="0"/>
      <dgm:spPr/>
    </dgm:pt>
    <dgm:pt modelId="{EE8A7C91-4D4C-4086-B2B8-A3B94A5A7B7E}" type="pres">
      <dgm:prSet presAssocID="{531FD662-6D90-4EA9-B2CD-BBC56F7711B1}" presName="Name37" presStyleLbl="parChTrans1D3" presStyleIdx="3" presStyleCnt="4"/>
      <dgm:spPr/>
    </dgm:pt>
    <dgm:pt modelId="{DF7F4CFD-F35B-408B-A052-45E665620CA1}" type="pres">
      <dgm:prSet presAssocID="{7790E6AB-3054-4200-904E-C404F02DDC6B}" presName="hierRoot2" presStyleCnt="0">
        <dgm:presLayoutVars>
          <dgm:hierBranch val="init"/>
        </dgm:presLayoutVars>
      </dgm:prSet>
      <dgm:spPr/>
    </dgm:pt>
    <dgm:pt modelId="{70BD31C3-8435-4A90-B709-CE9F10E7B435}" type="pres">
      <dgm:prSet presAssocID="{7790E6AB-3054-4200-904E-C404F02DDC6B}" presName="rootComposite" presStyleCnt="0"/>
      <dgm:spPr/>
    </dgm:pt>
    <dgm:pt modelId="{0926460E-342B-429D-AA60-A955BA140CA3}" type="pres">
      <dgm:prSet presAssocID="{7790E6AB-3054-4200-904E-C404F02DDC6B}" presName="rootText" presStyleLbl="node3" presStyleIdx="3" presStyleCnt="4" custScaleX="42601" custScaleY="43239" custLinFactNeighborX="11377" custLinFactNeighborY="-14412">
        <dgm:presLayoutVars>
          <dgm:chPref val="3"/>
        </dgm:presLayoutVars>
      </dgm:prSet>
      <dgm:spPr/>
    </dgm:pt>
    <dgm:pt modelId="{D61548D4-48B7-4436-88BD-F477539D16F5}" type="pres">
      <dgm:prSet presAssocID="{7790E6AB-3054-4200-904E-C404F02DDC6B}" presName="rootConnector" presStyleLbl="node3" presStyleIdx="3" presStyleCnt="4"/>
      <dgm:spPr/>
    </dgm:pt>
    <dgm:pt modelId="{D5B864DF-7963-4941-9332-84E75DA4BEB4}" type="pres">
      <dgm:prSet presAssocID="{7790E6AB-3054-4200-904E-C404F02DDC6B}" presName="hierChild4" presStyleCnt="0"/>
      <dgm:spPr/>
    </dgm:pt>
    <dgm:pt modelId="{E851D52F-3F43-4F52-BDCA-36676E22BB02}" type="pres">
      <dgm:prSet presAssocID="{EE1D37DB-72BB-48E2-9A71-10F86C9602EF}" presName="Name37" presStyleLbl="parChTrans1D4" presStyleIdx="2" presStyleCnt="4"/>
      <dgm:spPr/>
    </dgm:pt>
    <dgm:pt modelId="{CC62CDA4-72C9-4E45-ADD5-76872B043F15}" type="pres">
      <dgm:prSet presAssocID="{A50120AB-DF2F-4B1E-A662-446174835DC2}" presName="hierRoot2" presStyleCnt="0">
        <dgm:presLayoutVars>
          <dgm:hierBranch val="init"/>
        </dgm:presLayoutVars>
      </dgm:prSet>
      <dgm:spPr/>
    </dgm:pt>
    <dgm:pt modelId="{CA49B350-56A5-45A6-942F-188F4CA33748}" type="pres">
      <dgm:prSet presAssocID="{A50120AB-DF2F-4B1E-A662-446174835DC2}" presName="rootComposite" presStyleCnt="0"/>
      <dgm:spPr/>
    </dgm:pt>
    <dgm:pt modelId="{490C1B34-EF76-4D5C-92AC-2527FD838DB0}" type="pres">
      <dgm:prSet presAssocID="{A50120AB-DF2F-4B1E-A662-446174835DC2}" presName="rootText" presStyleLbl="node4" presStyleIdx="2" presStyleCnt="4" custScaleX="45921" custScaleY="43659" custLinFactNeighborX="9338" custLinFactNeighborY="-46550">
        <dgm:presLayoutVars>
          <dgm:chPref val="3"/>
        </dgm:presLayoutVars>
      </dgm:prSet>
      <dgm:spPr/>
    </dgm:pt>
    <dgm:pt modelId="{CE1A0058-B59B-4D88-9F0D-8D5B5B314387}" type="pres">
      <dgm:prSet presAssocID="{A50120AB-DF2F-4B1E-A662-446174835DC2}" presName="rootConnector" presStyleLbl="node4" presStyleIdx="2" presStyleCnt="4"/>
      <dgm:spPr/>
    </dgm:pt>
    <dgm:pt modelId="{E520ED0D-AE13-4404-B3F8-5382181E69FD}" type="pres">
      <dgm:prSet presAssocID="{A50120AB-DF2F-4B1E-A662-446174835DC2}" presName="hierChild4" presStyleCnt="0"/>
      <dgm:spPr/>
    </dgm:pt>
    <dgm:pt modelId="{81512DEB-B741-4C48-AB22-2B0F423D3245}" type="pres">
      <dgm:prSet presAssocID="{A50120AB-DF2F-4B1E-A662-446174835DC2}" presName="hierChild5" presStyleCnt="0"/>
      <dgm:spPr/>
    </dgm:pt>
    <dgm:pt modelId="{FA28A4C4-B99A-45C6-B538-A5CC66F39F9D}" type="pres">
      <dgm:prSet presAssocID="{0616AF6C-8903-4B10-A078-BCCD73871B60}" presName="Name37" presStyleLbl="parChTrans1D4" presStyleIdx="3" presStyleCnt="4"/>
      <dgm:spPr/>
    </dgm:pt>
    <dgm:pt modelId="{BB9D851E-DFA7-4786-A4EA-6A949EA158FF}" type="pres">
      <dgm:prSet presAssocID="{C53291BF-FD3C-4395-86D0-AB9AED0E74E4}" presName="hierRoot2" presStyleCnt="0">
        <dgm:presLayoutVars>
          <dgm:hierBranch val="init"/>
        </dgm:presLayoutVars>
      </dgm:prSet>
      <dgm:spPr/>
    </dgm:pt>
    <dgm:pt modelId="{E4B6B30D-08D8-4D81-9B36-9DF183D9D788}" type="pres">
      <dgm:prSet presAssocID="{C53291BF-FD3C-4395-86D0-AB9AED0E74E4}" presName="rootComposite" presStyleCnt="0"/>
      <dgm:spPr/>
    </dgm:pt>
    <dgm:pt modelId="{740F2C58-F16F-444F-BF8D-32EC241B37DB}" type="pres">
      <dgm:prSet presAssocID="{C53291BF-FD3C-4395-86D0-AB9AED0E74E4}" presName="rootText" presStyleLbl="node4" presStyleIdx="3" presStyleCnt="4" custScaleX="47086" custScaleY="36352" custLinFactNeighborX="9441" custLinFactNeighborY="-73094">
        <dgm:presLayoutVars>
          <dgm:chPref val="3"/>
        </dgm:presLayoutVars>
      </dgm:prSet>
      <dgm:spPr/>
    </dgm:pt>
    <dgm:pt modelId="{434DACFB-2AB4-4DEF-8AC7-FF4E6CCFC1D5}" type="pres">
      <dgm:prSet presAssocID="{C53291BF-FD3C-4395-86D0-AB9AED0E74E4}" presName="rootConnector" presStyleLbl="node4" presStyleIdx="3" presStyleCnt="4"/>
      <dgm:spPr/>
    </dgm:pt>
    <dgm:pt modelId="{F837EDAC-A0BC-4EA0-95A5-63D59407993D}" type="pres">
      <dgm:prSet presAssocID="{C53291BF-FD3C-4395-86D0-AB9AED0E74E4}" presName="hierChild4" presStyleCnt="0"/>
      <dgm:spPr/>
    </dgm:pt>
    <dgm:pt modelId="{066D748D-FF1B-4E49-9FAD-42307A62F3A6}" type="pres">
      <dgm:prSet presAssocID="{C53291BF-FD3C-4395-86D0-AB9AED0E74E4}" presName="hierChild5" presStyleCnt="0"/>
      <dgm:spPr/>
    </dgm:pt>
    <dgm:pt modelId="{6C3F3553-0498-48F5-8A0D-593B4850832A}" type="pres">
      <dgm:prSet presAssocID="{7790E6AB-3054-4200-904E-C404F02DDC6B}" presName="hierChild5" presStyleCnt="0"/>
      <dgm:spPr/>
    </dgm:pt>
    <dgm:pt modelId="{1638E3F5-5D4E-4D19-BC6C-E97AC957B55B}" type="pres">
      <dgm:prSet presAssocID="{4744312F-CF0B-48E6-8611-7EF646C29E6F}" presName="hierChild5" presStyleCnt="0"/>
      <dgm:spPr/>
    </dgm:pt>
    <dgm:pt modelId="{C2D5F3D7-7A83-4393-9465-130889C200B0}" type="pres">
      <dgm:prSet presAssocID="{50D9CF2F-5967-478E-BA5C-BB260F2852E7}" presName="hierChild3" presStyleCnt="0"/>
      <dgm:spPr/>
    </dgm:pt>
  </dgm:ptLst>
  <dgm:cxnLst>
    <dgm:cxn modelId="{942E4604-673F-46C1-9D52-F3984CF6E935}" type="presOf" srcId="{7A8CB8E3-D817-4BCA-A068-2F5666C6BCB7}" destId="{F0E44E62-C9B1-4E0D-B1EC-A43B3769732E}" srcOrd="0" destOrd="0" presId="urn:microsoft.com/office/officeart/2005/8/layout/orgChart1"/>
    <dgm:cxn modelId="{FDBDCD05-E001-42DF-8E87-FEB0CC0037D4}" srcId="{4744312F-CF0B-48E6-8611-7EF646C29E6F}" destId="{7790E6AB-3054-4200-904E-C404F02DDC6B}" srcOrd="1" destOrd="0" parTransId="{531FD662-6D90-4EA9-B2CD-BBC56F7711B1}" sibTransId="{BE3D1351-857D-456A-8C88-31A4EBC685CF}"/>
    <dgm:cxn modelId="{BF19630D-1B56-4A92-AB9A-308CCEEE7FE4}" type="presOf" srcId="{A50120AB-DF2F-4B1E-A662-446174835DC2}" destId="{CE1A0058-B59B-4D88-9F0D-8D5B5B314387}" srcOrd="1" destOrd="0" presId="urn:microsoft.com/office/officeart/2005/8/layout/orgChart1"/>
    <dgm:cxn modelId="{EE0C5B12-7779-4B93-8D68-5B35550238C0}" type="presOf" srcId="{AD028C93-EF4B-4B41-9E7A-5DAEC097B9FD}" destId="{87496DEF-54FF-4365-BCB2-003C457E3F18}" srcOrd="0" destOrd="0" presId="urn:microsoft.com/office/officeart/2005/8/layout/orgChart1"/>
    <dgm:cxn modelId="{60770721-4067-4A62-9430-D96B26A72640}" type="presOf" srcId="{121E6E63-F57E-4D9F-8393-0DB495AFCA6B}" destId="{A498EA3F-75CC-48CD-A35D-895340B5B748}" srcOrd="1" destOrd="0" presId="urn:microsoft.com/office/officeart/2005/8/layout/orgChart1"/>
    <dgm:cxn modelId="{B3151022-4674-4F25-AF9A-FBA2A7154008}" type="presOf" srcId="{B26CCA9E-11C8-4255-9CB1-1B7DCA3542D9}" destId="{54DC2DD8-5A49-4554-9990-14A8B243CED4}" srcOrd="0" destOrd="0" presId="urn:microsoft.com/office/officeart/2005/8/layout/orgChart1"/>
    <dgm:cxn modelId="{84083627-8865-4A43-BFDF-2A52923A059D}" type="presOf" srcId="{CA093430-B303-4982-AE40-3452A2FA9018}" destId="{7B9E0EFD-2BF0-4318-B6D9-0E1DC1D405C5}" srcOrd="0" destOrd="0" presId="urn:microsoft.com/office/officeart/2005/8/layout/orgChart1"/>
    <dgm:cxn modelId="{3D8F292F-1956-4B49-83E6-027EEE6B4266}" type="presOf" srcId="{74DB7F35-8927-4C4A-BFDF-49B22EB45517}" destId="{85617E29-FAAD-4E9E-A6F8-B4D072071928}" srcOrd="0" destOrd="0" presId="urn:microsoft.com/office/officeart/2005/8/layout/orgChart1"/>
    <dgm:cxn modelId="{96653031-7149-4046-86FE-32F2D5D4D147}" type="presOf" srcId="{22645E8D-975A-44DF-9E22-72B5291EE408}" destId="{43E280BC-EC91-4159-B984-94E26019E515}" srcOrd="0" destOrd="0" presId="urn:microsoft.com/office/officeart/2005/8/layout/orgChart1"/>
    <dgm:cxn modelId="{F5B3AA36-A20D-43BD-AED2-C8AB396D34FB}" type="presOf" srcId="{2E1F109D-E535-41A8-978F-01A04EE6D4C1}" destId="{E1C5E415-70F1-401E-88EF-D306EC44FBE2}" srcOrd="0" destOrd="0" presId="urn:microsoft.com/office/officeart/2005/8/layout/orgChart1"/>
    <dgm:cxn modelId="{545E0B3A-5D51-4BB8-BC3F-11F5C308C43C}" type="presOf" srcId="{4744312F-CF0B-48E6-8611-7EF646C29E6F}" destId="{2BFCA10C-0F28-4153-82E7-985060659A3C}" srcOrd="0" destOrd="0" presId="urn:microsoft.com/office/officeart/2005/8/layout/orgChart1"/>
    <dgm:cxn modelId="{15020764-C45A-4632-AB3E-28F203D5D326}" srcId="{CA093430-B303-4982-AE40-3452A2FA9018}" destId="{121E6E63-F57E-4D9F-8393-0DB495AFCA6B}" srcOrd="0" destOrd="0" parTransId="{EE941823-D61F-4CAD-9AA5-2C09D1D31ACE}" sibTransId="{BD7EEFCF-2DF4-46A9-912B-20E1C62407D6}"/>
    <dgm:cxn modelId="{914B4864-222A-45CC-BDCD-4C186E0F0536}" type="presOf" srcId="{4744312F-CF0B-48E6-8611-7EF646C29E6F}" destId="{B473A4C9-940E-4723-82BC-159E7E0BAF4D}" srcOrd="1" destOrd="0" presId="urn:microsoft.com/office/officeart/2005/8/layout/orgChart1"/>
    <dgm:cxn modelId="{583D6E48-90E2-4714-BA49-4612E6045301}" type="presOf" srcId="{56FCE5F4-7ED6-4B8B-9BB8-4B19D4754E09}" destId="{2CA9E532-FE20-40F2-9E10-E17DBB3E290C}" srcOrd="0" destOrd="0" presId="urn:microsoft.com/office/officeart/2005/8/layout/orgChart1"/>
    <dgm:cxn modelId="{5FA10869-F8D5-4E77-9534-F8F48120A109}" type="presOf" srcId="{EE1D37DB-72BB-48E2-9A71-10F86C9602EF}" destId="{E851D52F-3F43-4F52-BDCA-36676E22BB02}" srcOrd="0" destOrd="0" presId="urn:microsoft.com/office/officeart/2005/8/layout/orgChart1"/>
    <dgm:cxn modelId="{15C13969-B76B-4C51-BC51-86EEA93BDBCC}" type="presOf" srcId="{0C2EEC7D-CE61-4CA9-AC44-AF1DBF800EBF}" destId="{F62F4878-5D98-4D80-AC78-C4080B0DB129}" srcOrd="0" destOrd="0" presId="urn:microsoft.com/office/officeart/2005/8/layout/orgChart1"/>
    <dgm:cxn modelId="{669C6E4E-9E62-4DEA-AD0B-5D50AD5808EE}" type="presOf" srcId="{C53291BF-FD3C-4395-86D0-AB9AED0E74E4}" destId="{740F2C58-F16F-444F-BF8D-32EC241B37DB}" srcOrd="0" destOrd="0" presId="urn:microsoft.com/office/officeart/2005/8/layout/orgChart1"/>
    <dgm:cxn modelId="{A9266C73-2774-481A-BB22-2E6E89733660}" type="presOf" srcId="{CA093430-B303-4982-AE40-3452A2FA9018}" destId="{18D6E778-DDF5-4367-AA9D-9E27860677CE}" srcOrd="1" destOrd="0" presId="urn:microsoft.com/office/officeart/2005/8/layout/orgChart1"/>
    <dgm:cxn modelId="{F6B20F74-91CA-4282-A19C-6FE0AF674210}" type="presOf" srcId="{1927C02D-545A-4D34-919E-19E33BAE8273}" destId="{166ABD4E-2D18-419A-8F64-1D9F5ABC266E}" srcOrd="0" destOrd="0" presId="urn:microsoft.com/office/officeart/2005/8/layout/orgChart1"/>
    <dgm:cxn modelId="{BC62E874-637F-4573-AF36-F1498ADAD4EA}" srcId="{4744312F-CF0B-48E6-8611-7EF646C29E6F}" destId="{CA093430-B303-4982-AE40-3452A2FA9018}" srcOrd="0" destOrd="0" parTransId="{B26CCA9E-11C8-4255-9CB1-1B7DCA3542D9}" sibTransId="{2B1CD264-8C5D-46FE-8CB5-32FEA03E1469}"/>
    <dgm:cxn modelId="{D4FB8358-5655-47EF-AE00-F18BA15403C3}" srcId="{50D9CF2F-5967-478E-BA5C-BB260F2852E7}" destId="{4744312F-CF0B-48E6-8611-7EF646C29E6F}" srcOrd="2" destOrd="0" parTransId="{5FF1B4F1-166E-4846-B9C9-CF3BCA7FC4CC}" sibTransId="{E80A244D-5792-4529-87B2-7359C8C2209F}"/>
    <dgm:cxn modelId="{8B685A7E-8534-44BC-A407-0B09DC52D494}" type="presOf" srcId="{81937618-A758-4646-A8D9-A2B51EFEACB0}" destId="{AFA23E01-1956-4227-9C80-2C7765F7745B}" srcOrd="0" destOrd="0" presId="urn:microsoft.com/office/officeart/2005/8/layout/orgChart1"/>
    <dgm:cxn modelId="{6F1A8987-1543-4D6E-82A0-123C44F453AE}" type="presOf" srcId="{7790E6AB-3054-4200-904E-C404F02DDC6B}" destId="{0926460E-342B-429D-AA60-A955BA140CA3}" srcOrd="0" destOrd="0" presId="urn:microsoft.com/office/officeart/2005/8/layout/orgChart1"/>
    <dgm:cxn modelId="{3AA73C88-29C8-4328-BA6A-37C33A09F696}" type="presOf" srcId="{50D9CF2F-5967-478E-BA5C-BB260F2852E7}" destId="{E0DF56C0-D703-4823-AA8B-7B225EE6EA61}" srcOrd="0" destOrd="0" presId="urn:microsoft.com/office/officeart/2005/8/layout/orgChart1"/>
    <dgm:cxn modelId="{A62E9389-6B49-4D69-9738-081E6F3C553F}" srcId="{CA093430-B303-4982-AE40-3452A2FA9018}" destId="{7A8CB8E3-D817-4BCA-A068-2F5666C6BCB7}" srcOrd="1" destOrd="0" parTransId="{74DB7F35-8927-4C4A-BFDF-49B22EB45517}" sibTransId="{7316962E-E20C-4CD5-A2C9-9F915F5C02E9}"/>
    <dgm:cxn modelId="{2A63278A-E495-4DDA-A977-420196AAF958}" srcId="{50D9CF2F-5967-478E-BA5C-BB260F2852E7}" destId="{1927C02D-545A-4D34-919E-19E33BAE8273}" srcOrd="0" destOrd="0" parTransId="{338C11FE-BEE3-459B-BCEC-8AFD4F7D2516}" sibTransId="{7548092C-5C43-400F-A725-B2847DEFA4FE}"/>
    <dgm:cxn modelId="{8EED2893-ACE5-4F74-B419-4E4CA9A44117}" srcId="{7790E6AB-3054-4200-904E-C404F02DDC6B}" destId="{C53291BF-FD3C-4395-86D0-AB9AED0E74E4}" srcOrd="1" destOrd="0" parTransId="{0616AF6C-8903-4B10-A078-BCCD73871B60}" sibTransId="{48689387-6FAD-427B-8D0F-0A180B4902FF}"/>
    <dgm:cxn modelId="{201E8794-326D-4C6B-B505-5BA581ACF35B}" srcId="{50D9CF2F-5967-478E-BA5C-BB260F2852E7}" destId="{56FCE5F4-7ED6-4B8B-9BB8-4B19D4754E09}" srcOrd="1" destOrd="0" parTransId="{AD028C93-EF4B-4B41-9E7A-5DAEC097B9FD}" sibTransId="{6075770C-06BA-441D-9DB9-074EB67B40CC}"/>
    <dgm:cxn modelId="{35908A94-AF34-4CBB-B2D3-DA8215A69832}" type="presOf" srcId="{338C11FE-BEE3-459B-BCEC-8AFD4F7D2516}" destId="{9DE59203-FA98-4479-9DE6-C318C31D6330}" srcOrd="0" destOrd="0" presId="urn:microsoft.com/office/officeart/2005/8/layout/orgChart1"/>
    <dgm:cxn modelId="{19C4B898-C561-4C25-81A5-F160EFCDAEE3}" type="presOf" srcId="{531FD662-6D90-4EA9-B2CD-BBC56F7711B1}" destId="{EE8A7C91-4D4C-4086-B2B8-A3B94A5A7B7E}" srcOrd="0" destOrd="0" presId="urn:microsoft.com/office/officeart/2005/8/layout/orgChart1"/>
    <dgm:cxn modelId="{2C1EC299-06CE-4741-A60E-D5F817149F67}" type="presOf" srcId="{0D987EEE-2AC9-4176-9A3C-D9D02EECB857}" destId="{0C4FB58C-A0B9-490F-893F-06291C65E7E1}" srcOrd="0" destOrd="0" presId="urn:microsoft.com/office/officeart/2005/8/layout/orgChart1"/>
    <dgm:cxn modelId="{805DEF99-873F-488E-9968-C894CE7DC431}" type="presOf" srcId="{56FCE5F4-7ED6-4B8B-9BB8-4B19D4754E09}" destId="{B5970BB6-C0F0-4355-8985-619B6DD34DA0}" srcOrd="1" destOrd="0" presId="urn:microsoft.com/office/officeart/2005/8/layout/orgChart1"/>
    <dgm:cxn modelId="{C0A63EA5-BC1C-4CA8-989F-373B4C8BAA91}" type="presOf" srcId="{0616AF6C-8903-4B10-A078-BCCD73871B60}" destId="{FA28A4C4-B99A-45C6-B538-A5CC66F39F9D}" srcOrd="0" destOrd="0" presId="urn:microsoft.com/office/officeart/2005/8/layout/orgChart1"/>
    <dgm:cxn modelId="{D8A4E0A7-EC11-4980-ABB7-285678B381CA}" srcId="{7790E6AB-3054-4200-904E-C404F02DDC6B}" destId="{A50120AB-DF2F-4B1E-A662-446174835DC2}" srcOrd="0" destOrd="0" parTransId="{EE1D37DB-72BB-48E2-9A71-10F86C9602EF}" sibTransId="{EDF2671A-A6D8-4703-9ACF-CB8326318A9E}"/>
    <dgm:cxn modelId="{97807AAA-AE39-44CD-BC41-CB52D67A8B18}" type="presOf" srcId="{1927C02D-545A-4D34-919E-19E33BAE8273}" destId="{5655DE1B-7051-480D-9B9E-B120292DE1C7}" srcOrd="1" destOrd="0" presId="urn:microsoft.com/office/officeart/2005/8/layout/orgChart1"/>
    <dgm:cxn modelId="{2960C7AC-D013-46F6-9AA1-8D07CEF7274F}" type="presOf" srcId="{121E6E63-F57E-4D9F-8393-0DB495AFCA6B}" destId="{B02CDAE5-82F9-45C4-B9DE-2FE6990AA953}" srcOrd="0" destOrd="0" presId="urn:microsoft.com/office/officeart/2005/8/layout/orgChart1"/>
    <dgm:cxn modelId="{AF48B7AD-A7CB-4DF7-9291-B42A5EF029AE}" type="presOf" srcId="{7A8CB8E3-D817-4BCA-A068-2F5666C6BCB7}" destId="{E9FFFD13-D723-4389-BF06-9D7C4FC7D8DB}" srcOrd="1" destOrd="0" presId="urn:microsoft.com/office/officeart/2005/8/layout/orgChart1"/>
    <dgm:cxn modelId="{5BE426AF-23A7-4F21-AAE4-9BD83B493C72}" srcId="{2E1F109D-E535-41A8-978F-01A04EE6D4C1}" destId="{50D9CF2F-5967-478E-BA5C-BB260F2852E7}" srcOrd="0" destOrd="0" parTransId="{4B470C76-D3C9-4280-90E5-530484E46269}" sibTransId="{E9B8A798-9558-4FB2-9B37-F9EA12BE3A44}"/>
    <dgm:cxn modelId="{690DFFB0-BADA-436B-AE78-CFEBFBBBB3AA}" type="presOf" srcId="{0D987EEE-2AC9-4176-9A3C-D9D02EECB857}" destId="{D7BD7495-3BB7-45C7-A48F-041725AB2FFA}" srcOrd="1" destOrd="0" presId="urn:microsoft.com/office/officeart/2005/8/layout/orgChart1"/>
    <dgm:cxn modelId="{9A27AAB8-4EC5-4FFF-93B6-132AE6ECAC90}" srcId="{56FCE5F4-7ED6-4B8B-9BB8-4B19D4754E09}" destId="{22645E8D-975A-44DF-9E22-72B5291EE408}" srcOrd="0" destOrd="0" parTransId="{0C2EEC7D-CE61-4CA9-AC44-AF1DBF800EBF}" sibTransId="{6371A573-3CB3-46FA-87A1-ABF91DC05BBF}"/>
    <dgm:cxn modelId="{67BC36C0-FFC4-43F6-A2C2-7E031A13BC3A}" type="presOf" srcId="{22645E8D-975A-44DF-9E22-72B5291EE408}" destId="{B9FF2AA6-D8FA-4465-8085-31E68608BC4D}" srcOrd="1" destOrd="0" presId="urn:microsoft.com/office/officeart/2005/8/layout/orgChart1"/>
    <dgm:cxn modelId="{F7FAE6CE-C103-4356-9896-11CEAAFEEFBE}" type="presOf" srcId="{5FF1B4F1-166E-4846-B9C9-CF3BCA7FC4CC}" destId="{FDED98EF-0FE1-4914-A487-E3BC90421804}" srcOrd="0" destOrd="0" presId="urn:microsoft.com/office/officeart/2005/8/layout/orgChart1"/>
    <dgm:cxn modelId="{E883B3D7-24E4-4FEB-BFA3-02153EAAA3DE}" type="presOf" srcId="{EE941823-D61F-4CAD-9AA5-2C09D1D31ACE}" destId="{8543072E-21A5-4C78-A198-FAFEA2EE6B1A}" srcOrd="0" destOrd="0" presId="urn:microsoft.com/office/officeart/2005/8/layout/orgChart1"/>
    <dgm:cxn modelId="{2E1F25E0-3957-4D1F-8E6D-BA8128524593}" type="presOf" srcId="{7790E6AB-3054-4200-904E-C404F02DDC6B}" destId="{D61548D4-48B7-4436-88BD-F477539D16F5}" srcOrd="1" destOrd="0" presId="urn:microsoft.com/office/officeart/2005/8/layout/orgChart1"/>
    <dgm:cxn modelId="{1F3849E4-AC83-49B5-9034-FF0374214975}" srcId="{1927C02D-545A-4D34-919E-19E33BAE8273}" destId="{0D987EEE-2AC9-4176-9A3C-D9D02EECB857}" srcOrd="0" destOrd="0" parTransId="{81937618-A758-4646-A8D9-A2B51EFEACB0}" sibTransId="{9D519E9F-244B-4CA1-9D9E-3226312E9319}"/>
    <dgm:cxn modelId="{2398A3EC-4EEC-4428-AAA3-C0034B7A5A4B}" type="presOf" srcId="{A50120AB-DF2F-4B1E-A662-446174835DC2}" destId="{490C1B34-EF76-4D5C-92AC-2527FD838DB0}" srcOrd="0" destOrd="0" presId="urn:microsoft.com/office/officeart/2005/8/layout/orgChart1"/>
    <dgm:cxn modelId="{EDFF0EED-1883-4175-B889-11E989C89288}" type="presOf" srcId="{C53291BF-FD3C-4395-86D0-AB9AED0E74E4}" destId="{434DACFB-2AB4-4DEF-8AC7-FF4E6CCFC1D5}" srcOrd="1" destOrd="0" presId="urn:microsoft.com/office/officeart/2005/8/layout/orgChart1"/>
    <dgm:cxn modelId="{E08D63F2-5413-402F-B4AD-D1F93539BF06}" type="presOf" srcId="{50D9CF2F-5967-478E-BA5C-BB260F2852E7}" destId="{3E0267F0-C608-4AEE-A470-41442B70FE63}" srcOrd="1" destOrd="0" presId="urn:microsoft.com/office/officeart/2005/8/layout/orgChart1"/>
    <dgm:cxn modelId="{2B9B6549-1BB0-4F15-A5E9-98DC998908A8}" type="presParOf" srcId="{E1C5E415-70F1-401E-88EF-D306EC44FBE2}" destId="{556F33B8-0ED1-4148-A8E7-574B1F65D676}" srcOrd="0" destOrd="0" presId="urn:microsoft.com/office/officeart/2005/8/layout/orgChart1"/>
    <dgm:cxn modelId="{EC627E07-8E40-4089-A74B-0C388F3A9E95}" type="presParOf" srcId="{556F33B8-0ED1-4148-A8E7-574B1F65D676}" destId="{818CC048-D092-4753-8076-5F0C45F72686}" srcOrd="0" destOrd="0" presId="urn:microsoft.com/office/officeart/2005/8/layout/orgChart1"/>
    <dgm:cxn modelId="{D8B1885C-DDA9-4D9D-AE37-DDCB393DF845}" type="presParOf" srcId="{818CC048-D092-4753-8076-5F0C45F72686}" destId="{E0DF56C0-D703-4823-AA8B-7B225EE6EA61}" srcOrd="0" destOrd="0" presId="urn:microsoft.com/office/officeart/2005/8/layout/orgChart1"/>
    <dgm:cxn modelId="{5E6E0DBE-56ED-4B04-8637-618FBC01436F}" type="presParOf" srcId="{818CC048-D092-4753-8076-5F0C45F72686}" destId="{3E0267F0-C608-4AEE-A470-41442B70FE63}" srcOrd="1" destOrd="0" presId="urn:microsoft.com/office/officeart/2005/8/layout/orgChart1"/>
    <dgm:cxn modelId="{20AF2CBF-040B-4992-8C13-D9AF87E14F93}" type="presParOf" srcId="{556F33B8-0ED1-4148-A8E7-574B1F65D676}" destId="{4B8F4BC6-1A0E-47EE-B85E-7DB6FBBCBE85}" srcOrd="1" destOrd="0" presId="urn:microsoft.com/office/officeart/2005/8/layout/orgChart1"/>
    <dgm:cxn modelId="{247ACA77-75B1-490A-9E92-78F6104E7B99}" type="presParOf" srcId="{4B8F4BC6-1A0E-47EE-B85E-7DB6FBBCBE85}" destId="{9DE59203-FA98-4479-9DE6-C318C31D6330}" srcOrd="0" destOrd="0" presId="urn:microsoft.com/office/officeart/2005/8/layout/orgChart1"/>
    <dgm:cxn modelId="{E7C483C6-3AD5-4652-A008-FF191AB6B486}" type="presParOf" srcId="{4B8F4BC6-1A0E-47EE-B85E-7DB6FBBCBE85}" destId="{569684AB-BDA9-43C5-BAFB-E6CAA99FD06C}" srcOrd="1" destOrd="0" presId="urn:microsoft.com/office/officeart/2005/8/layout/orgChart1"/>
    <dgm:cxn modelId="{E458DD81-A5B4-4C05-8062-27076676B61B}" type="presParOf" srcId="{569684AB-BDA9-43C5-BAFB-E6CAA99FD06C}" destId="{4965E5A9-0FD8-4866-A20C-44BA4801AD29}" srcOrd="0" destOrd="0" presId="urn:microsoft.com/office/officeart/2005/8/layout/orgChart1"/>
    <dgm:cxn modelId="{072D7942-50AE-4835-BC96-C0B159669670}" type="presParOf" srcId="{4965E5A9-0FD8-4866-A20C-44BA4801AD29}" destId="{166ABD4E-2D18-419A-8F64-1D9F5ABC266E}" srcOrd="0" destOrd="0" presId="urn:microsoft.com/office/officeart/2005/8/layout/orgChart1"/>
    <dgm:cxn modelId="{424AA857-2A4A-417F-833F-E5E0E46C75C6}" type="presParOf" srcId="{4965E5A9-0FD8-4866-A20C-44BA4801AD29}" destId="{5655DE1B-7051-480D-9B9E-B120292DE1C7}" srcOrd="1" destOrd="0" presId="urn:microsoft.com/office/officeart/2005/8/layout/orgChart1"/>
    <dgm:cxn modelId="{47ED13F5-4939-4AE2-9A47-75BC30D74C65}" type="presParOf" srcId="{569684AB-BDA9-43C5-BAFB-E6CAA99FD06C}" destId="{ADB0453F-68B3-4238-980E-1FFAE3245898}" srcOrd="1" destOrd="0" presId="urn:microsoft.com/office/officeart/2005/8/layout/orgChart1"/>
    <dgm:cxn modelId="{F7624694-9B5B-4A27-8CF9-8424A9136F0E}" type="presParOf" srcId="{ADB0453F-68B3-4238-980E-1FFAE3245898}" destId="{AFA23E01-1956-4227-9C80-2C7765F7745B}" srcOrd="0" destOrd="0" presId="urn:microsoft.com/office/officeart/2005/8/layout/orgChart1"/>
    <dgm:cxn modelId="{466BD5A4-9960-4E64-AE69-299B56924A57}" type="presParOf" srcId="{ADB0453F-68B3-4238-980E-1FFAE3245898}" destId="{BBBD6ED9-0EF9-46C5-8A16-F0CCB603053D}" srcOrd="1" destOrd="0" presId="urn:microsoft.com/office/officeart/2005/8/layout/orgChart1"/>
    <dgm:cxn modelId="{EF42E3CD-2B80-442C-908A-197570A12B3E}" type="presParOf" srcId="{BBBD6ED9-0EF9-46C5-8A16-F0CCB603053D}" destId="{27BF324A-E649-4A9C-A655-D93392C997F3}" srcOrd="0" destOrd="0" presId="urn:microsoft.com/office/officeart/2005/8/layout/orgChart1"/>
    <dgm:cxn modelId="{56465402-A4AD-4FB7-A86A-F7039509984A}" type="presParOf" srcId="{27BF324A-E649-4A9C-A655-D93392C997F3}" destId="{0C4FB58C-A0B9-490F-893F-06291C65E7E1}" srcOrd="0" destOrd="0" presId="urn:microsoft.com/office/officeart/2005/8/layout/orgChart1"/>
    <dgm:cxn modelId="{6D1FE739-866C-4552-A31D-CC6C08383866}" type="presParOf" srcId="{27BF324A-E649-4A9C-A655-D93392C997F3}" destId="{D7BD7495-3BB7-45C7-A48F-041725AB2FFA}" srcOrd="1" destOrd="0" presId="urn:microsoft.com/office/officeart/2005/8/layout/orgChart1"/>
    <dgm:cxn modelId="{6085E39F-3D3C-4321-88DD-DD6D0292F03A}" type="presParOf" srcId="{BBBD6ED9-0EF9-46C5-8A16-F0CCB603053D}" destId="{82DB26D3-887F-4EDE-8C0B-4395899B8288}" srcOrd="1" destOrd="0" presId="urn:microsoft.com/office/officeart/2005/8/layout/orgChart1"/>
    <dgm:cxn modelId="{3A79FFEA-BE31-4CBE-A917-412766652866}" type="presParOf" srcId="{BBBD6ED9-0EF9-46C5-8A16-F0CCB603053D}" destId="{9144306B-E2BF-499A-9513-F6013BC06B89}" srcOrd="2" destOrd="0" presId="urn:microsoft.com/office/officeart/2005/8/layout/orgChart1"/>
    <dgm:cxn modelId="{F1202E10-7E01-4819-AAE7-DF7480BF6CFD}" type="presParOf" srcId="{569684AB-BDA9-43C5-BAFB-E6CAA99FD06C}" destId="{DB9AB073-78A0-4C1E-B46A-B56667778DD8}" srcOrd="2" destOrd="0" presId="urn:microsoft.com/office/officeart/2005/8/layout/orgChart1"/>
    <dgm:cxn modelId="{0C322D08-B25C-4760-B163-8D11E0A419FF}" type="presParOf" srcId="{4B8F4BC6-1A0E-47EE-B85E-7DB6FBBCBE85}" destId="{87496DEF-54FF-4365-BCB2-003C457E3F18}" srcOrd="2" destOrd="0" presId="urn:microsoft.com/office/officeart/2005/8/layout/orgChart1"/>
    <dgm:cxn modelId="{2D285F97-75A6-449D-BA02-4705D000ADFD}" type="presParOf" srcId="{4B8F4BC6-1A0E-47EE-B85E-7DB6FBBCBE85}" destId="{7D179159-8DF8-4EC2-8C21-563C5854FAA6}" srcOrd="3" destOrd="0" presId="urn:microsoft.com/office/officeart/2005/8/layout/orgChart1"/>
    <dgm:cxn modelId="{DA3682C6-EF54-49EC-8A68-7DE87A8D4877}" type="presParOf" srcId="{7D179159-8DF8-4EC2-8C21-563C5854FAA6}" destId="{31DCCD5F-CEC1-47D2-B284-9516B90E4819}" srcOrd="0" destOrd="0" presId="urn:microsoft.com/office/officeart/2005/8/layout/orgChart1"/>
    <dgm:cxn modelId="{A59CAF76-7DC2-4A73-A34E-76A51628A65D}" type="presParOf" srcId="{31DCCD5F-CEC1-47D2-B284-9516B90E4819}" destId="{2CA9E532-FE20-40F2-9E10-E17DBB3E290C}" srcOrd="0" destOrd="0" presId="urn:microsoft.com/office/officeart/2005/8/layout/orgChart1"/>
    <dgm:cxn modelId="{D4484555-FF19-4B14-9EBB-11B343BCA616}" type="presParOf" srcId="{31DCCD5F-CEC1-47D2-B284-9516B90E4819}" destId="{B5970BB6-C0F0-4355-8985-619B6DD34DA0}" srcOrd="1" destOrd="0" presId="urn:microsoft.com/office/officeart/2005/8/layout/orgChart1"/>
    <dgm:cxn modelId="{FE4E7FD8-1933-4202-AD0C-52408B0E9BEB}" type="presParOf" srcId="{7D179159-8DF8-4EC2-8C21-563C5854FAA6}" destId="{35738180-FABA-4730-9350-30ECED1BCC05}" srcOrd="1" destOrd="0" presId="urn:microsoft.com/office/officeart/2005/8/layout/orgChart1"/>
    <dgm:cxn modelId="{58673AA3-1A89-4402-9822-1DA012A6C653}" type="presParOf" srcId="{35738180-FABA-4730-9350-30ECED1BCC05}" destId="{F62F4878-5D98-4D80-AC78-C4080B0DB129}" srcOrd="0" destOrd="0" presId="urn:microsoft.com/office/officeart/2005/8/layout/orgChart1"/>
    <dgm:cxn modelId="{49E393B0-2536-4570-AB43-1A4BDE51E39C}" type="presParOf" srcId="{35738180-FABA-4730-9350-30ECED1BCC05}" destId="{F4988AFA-C3EB-4F89-BFD2-BBE19E03A274}" srcOrd="1" destOrd="0" presId="urn:microsoft.com/office/officeart/2005/8/layout/orgChart1"/>
    <dgm:cxn modelId="{0FEA9597-3782-4B07-AE47-C3F55E410544}" type="presParOf" srcId="{F4988AFA-C3EB-4F89-BFD2-BBE19E03A274}" destId="{D456EBC8-7532-4FCA-8B2C-C5AD2F0AC3CE}" srcOrd="0" destOrd="0" presId="urn:microsoft.com/office/officeart/2005/8/layout/orgChart1"/>
    <dgm:cxn modelId="{8A552FF8-C7CE-4D32-A7AF-70908EBB8820}" type="presParOf" srcId="{D456EBC8-7532-4FCA-8B2C-C5AD2F0AC3CE}" destId="{43E280BC-EC91-4159-B984-94E26019E515}" srcOrd="0" destOrd="0" presId="urn:microsoft.com/office/officeart/2005/8/layout/orgChart1"/>
    <dgm:cxn modelId="{4C5B6958-DA09-4D03-BF89-4E819D772ED1}" type="presParOf" srcId="{D456EBC8-7532-4FCA-8B2C-C5AD2F0AC3CE}" destId="{B9FF2AA6-D8FA-4465-8085-31E68608BC4D}" srcOrd="1" destOrd="0" presId="urn:microsoft.com/office/officeart/2005/8/layout/orgChart1"/>
    <dgm:cxn modelId="{14D56FAA-7E58-4BEE-BE39-D433D0517EB0}" type="presParOf" srcId="{F4988AFA-C3EB-4F89-BFD2-BBE19E03A274}" destId="{E53DE1BE-1E5B-4A48-B454-AF6DCD1C09BA}" srcOrd="1" destOrd="0" presId="urn:microsoft.com/office/officeart/2005/8/layout/orgChart1"/>
    <dgm:cxn modelId="{2E0A841E-2A01-4724-A312-987CA63C9C21}" type="presParOf" srcId="{F4988AFA-C3EB-4F89-BFD2-BBE19E03A274}" destId="{0E4BDCB6-994F-47EB-980B-B6AE0A3CFE4C}" srcOrd="2" destOrd="0" presId="urn:microsoft.com/office/officeart/2005/8/layout/orgChart1"/>
    <dgm:cxn modelId="{30F259A2-353B-464A-BAA7-2F0268629923}" type="presParOf" srcId="{7D179159-8DF8-4EC2-8C21-563C5854FAA6}" destId="{B7876FCB-8145-4CB0-AF6F-54A20013D0AE}" srcOrd="2" destOrd="0" presId="urn:microsoft.com/office/officeart/2005/8/layout/orgChart1"/>
    <dgm:cxn modelId="{82FCE1D3-5441-4AE5-AD3C-598A2036DE6D}" type="presParOf" srcId="{4B8F4BC6-1A0E-47EE-B85E-7DB6FBBCBE85}" destId="{FDED98EF-0FE1-4914-A487-E3BC90421804}" srcOrd="4" destOrd="0" presId="urn:microsoft.com/office/officeart/2005/8/layout/orgChart1"/>
    <dgm:cxn modelId="{219FC99C-DBEF-446B-A3EE-2C6B21D15714}" type="presParOf" srcId="{4B8F4BC6-1A0E-47EE-B85E-7DB6FBBCBE85}" destId="{0A6EA8E2-2CD0-4418-B6E2-736313FBF7CD}" srcOrd="5" destOrd="0" presId="urn:microsoft.com/office/officeart/2005/8/layout/orgChart1"/>
    <dgm:cxn modelId="{B436A6F7-56BD-423E-B954-B45E3DAF1896}" type="presParOf" srcId="{0A6EA8E2-2CD0-4418-B6E2-736313FBF7CD}" destId="{23D28C9C-1E58-4887-904B-B0E7DC091670}" srcOrd="0" destOrd="0" presId="urn:microsoft.com/office/officeart/2005/8/layout/orgChart1"/>
    <dgm:cxn modelId="{68BB759E-52CE-4D54-925F-DB69E3D5FE99}" type="presParOf" srcId="{23D28C9C-1E58-4887-904B-B0E7DC091670}" destId="{2BFCA10C-0F28-4153-82E7-985060659A3C}" srcOrd="0" destOrd="0" presId="urn:microsoft.com/office/officeart/2005/8/layout/orgChart1"/>
    <dgm:cxn modelId="{B5615D49-0759-4076-A42B-DE0CE3705EEF}" type="presParOf" srcId="{23D28C9C-1E58-4887-904B-B0E7DC091670}" destId="{B473A4C9-940E-4723-82BC-159E7E0BAF4D}" srcOrd="1" destOrd="0" presId="urn:microsoft.com/office/officeart/2005/8/layout/orgChart1"/>
    <dgm:cxn modelId="{294D8DF3-B334-4EF3-8BA0-1F7651542752}" type="presParOf" srcId="{0A6EA8E2-2CD0-4418-B6E2-736313FBF7CD}" destId="{BE0ADF0E-2DB6-461B-A44E-92291301AAE1}" srcOrd="1" destOrd="0" presId="urn:microsoft.com/office/officeart/2005/8/layout/orgChart1"/>
    <dgm:cxn modelId="{4833D5B6-8127-400E-80B0-08E10CB25E75}" type="presParOf" srcId="{BE0ADF0E-2DB6-461B-A44E-92291301AAE1}" destId="{54DC2DD8-5A49-4554-9990-14A8B243CED4}" srcOrd="0" destOrd="0" presId="urn:microsoft.com/office/officeart/2005/8/layout/orgChart1"/>
    <dgm:cxn modelId="{0080A24E-C365-4542-9F6E-DD4E95900464}" type="presParOf" srcId="{BE0ADF0E-2DB6-461B-A44E-92291301AAE1}" destId="{89E6B587-8ACC-4CBF-8861-C7ECA63C913F}" srcOrd="1" destOrd="0" presId="urn:microsoft.com/office/officeart/2005/8/layout/orgChart1"/>
    <dgm:cxn modelId="{A223454B-31DD-435B-B7BF-94400ED933E8}" type="presParOf" srcId="{89E6B587-8ACC-4CBF-8861-C7ECA63C913F}" destId="{B375FCFF-4FA6-40AF-90F5-87A4FFFEBEA6}" srcOrd="0" destOrd="0" presId="urn:microsoft.com/office/officeart/2005/8/layout/orgChart1"/>
    <dgm:cxn modelId="{CB5A38D4-1585-4B12-80ED-039FA74DE148}" type="presParOf" srcId="{B375FCFF-4FA6-40AF-90F5-87A4FFFEBEA6}" destId="{7B9E0EFD-2BF0-4318-B6D9-0E1DC1D405C5}" srcOrd="0" destOrd="0" presId="urn:microsoft.com/office/officeart/2005/8/layout/orgChart1"/>
    <dgm:cxn modelId="{D74AC83E-C417-4A95-8926-F5E728AA2E4B}" type="presParOf" srcId="{B375FCFF-4FA6-40AF-90F5-87A4FFFEBEA6}" destId="{18D6E778-DDF5-4367-AA9D-9E27860677CE}" srcOrd="1" destOrd="0" presId="urn:microsoft.com/office/officeart/2005/8/layout/orgChart1"/>
    <dgm:cxn modelId="{70807CD4-AF84-4B15-B2FB-69B823198031}" type="presParOf" srcId="{89E6B587-8ACC-4CBF-8861-C7ECA63C913F}" destId="{D2C4A79E-73EB-4A18-B6DB-26AB7A897BDB}" srcOrd="1" destOrd="0" presId="urn:microsoft.com/office/officeart/2005/8/layout/orgChart1"/>
    <dgm:cxn modelId="{683BD1CE-9CCC-4E8B-B84F-B68A19D6FA65}" type="presParOf" srcId="{D2C4A79E-73EB-4A18-B6DB-26AB7A897BDB}" destId="{8543072E-21A5-4C78-A198-FAFEA2EE6B1A}" srcOrd="0" destOrd="0" presId="urn:microsoft.com/office/officeart/2005/8/layout/orgChart1"/>
    <dgm:cxn modelId="{60F2E643-5D8B-49F8-9693-560203DA002E}" type="presParOf" srcId="{D2C4A79E-73EB-4A18-B6DB-26AB7A897BDB}" destId="{7DE73B4F-50BE-49BC-AF8F-5B00714B1367}" srcOrd="1" destOrd="0" presId="urn:microsoft.com/office/officeart/2005/8/layout/orgChart1"/>
    <dgm:cxn modelId="{6A6EE481-4AA6-44A3-AA8B-AE233D661D32}" type="presParOf" srcId="{7DE73B4F-50BE-49BC-AF8F-5B00714B1367}" destId="{5183FD72-04BE-45AB-83BD-16DB671391D3}" srcOrd="0" destOrd="0" presId="urn:microsoft.com/office/officeart/2005/8/layout/orgChart1"/>
    <dgm:cxn modelId="{3859ABCA-098A-46A3-B291-555E834CD621}" type="presParOf" srcId="{5183FD72-04BE-45AB-83BD-16DB671391D3}" destId="{B02CDAE5-82F9-45C4-B9DE-2FE6990AA953}" srcOrd="0" destOrd="0" presId="urn:microsoft.com/office/officeart/2005/8/layout/orgChart1"/>
    <dgm:cxn modelId="{15D2F1FF-93B1-4335-BDD4-7532BFA6CE3D}" type="presParOf" srcId="{5183FD72-04BE-45AB-83BD-16DB671391D3}" destId="{A498EA3F-75CC-48CD-A35D-895340B5B748}" srcOrd="1" destOrd="0" presId="urn:microsoft.com/office/officeart/2005/8/layout/orgChart1"/>
    <dgm:cxn modelId="{E63EF884-B213-4FCF-B715-1E2E98D86F4B}" type="presParOf" srcId="{7DE73B4F-50BE-49BC-AF8F-5B00714B1367}" destId="{4D9B3ED3-8AB1-4B81-A462-2B692872529E}" srcOrd="1" destOrd="0" presId="urn:microsoft.com/office/officeart/2005/8/layout/orgChart1"/>
    <dgm:cxn modelId="{50856940-BC8D-4509-963B-FBA6C5A75FAE}" type="presParOf" srcId="{7DE73B4F-50BE-49BC-AF8F-5B00714B1367}" destId="{9E5E18EC-EB47-4537-B86A-51EEC11F7B54}" srcOrd="2" destOrd="0" presId="urn:microsoft.com/office/officeart/2005/8/layout/orgChart1"/>
    <dgm:cxn modelId="{55187873-F89E-45B3-AA2E-B28D1FC9CF8E}" type="presParOf" srcId="{D2C4A79E-73EB-4A18-B6DB-26AB7A897BDB}" destId="{85617E29-FAAD-4E9E-A6F8-B4D072071928}" srcOrd="2" destOrd="0" presId="urn:microsoft.com/office/officeart/2005/8/layout/orgChart1"/>
    <dgm:cxn modelId="{381AD05D-F178-4DBB-B626-D4DA29FF9B4D}" type="presParOf" srcId="{D2C4A79E-73EB-4A18-B6DB-26AB7A897BDB}" destId="{DC57A7B7-984E-4806-B35E-0AF1FEF7629F}" srcOrd="3" destOrd="0" presId="urn:microsoft.com/office/officeart/2005/8/layout/orgChart1"/>
    <dgm:cxn modelId="{800010B4-8D47-4DCB-9381-669817EE6192}" type="presParOf" srcId="{DC57A7B7-984E-4806-B35E-0AF1FEF7629F}" destId="{E6889C2C-AED4-43B9-BC07-D0DA60DB04BC}" srcOrd="0" destOrd="0" presId="urn:microsoft.com/office/officeart/2005/8/layout/orgChart1"/>
    <dgm:cxn modelId="{2849562B-F198-4615-8C27-02FF0FDACEE4}" type="presParOf" srcId="{E6889C2C-AED4-43B9-BC07-D0DA60DB04BC}" destId="{F0E44E62-C9B1-4E0D-B1EC-A43B3769732E}" srcOrd="0" destOrd="0" presId="urn:microsoft.com/office/officeart/2005/8/layout/orgChart1"/>
    <dgm:cxn modelId="{0237B666-94D7-48DF-B46F-D5CD595D2EFE}" type="presParOf" srcId="{E6889C2C-AED4-43B9-BC07-D0DA60DB04BC}" destId="{E9FFFD13-D723-4389-BF06-9D7C4FC7D8DB}" srcOrd="1" destOrd="0" presId="urn:microsoft.com/office/officeart/2005/8/layout/orgChart1"/>
    <dgm:cxn modelId="{3F7F4870-E073-41FB-8215-BAE6E2DB4132}" type="presParOf" srcId="{DC57A7B7-984E-4806-B35E-0AF1FEF7629F}" destId="{9B695DFF-E73B-41E1-BB69-02DC9A665E13}" srcOrd="1" destOrd="0" presId="urn:microsoft.com/office/officeart/2005/8/layout/orgChart1"/>
    <dgm:cxn modelId="{B8ED6E14-1253-4F05-9FD5-80E3AD6F68D3}" type="presParOf" srcId="{DC57A7B7-984E-4806-B35E-0AF1FEF7629F}" destId="{DD62E88D-F986-40C9-AD05-4339AA48F76E}" srcOrd="2" destOrd="0" presId="urn:microsoft.com/office/officeart/2005/8/layout/orgChart1"/>
    <dgm:cxn modelId="{292559C2-C5B2-4F2E-9604-5FA295D774E2}" type="presParOf" srcId="{89E6B587-8ACC-4CBF-8861-C7ECA63C913F}" destId="{AD0A4AD1-987A-45EB-AB64-AEE223E2AFA9}" srcOrd="2" destOrd="0" presId="urn:microsoft.com/office/officeart/2005/8/layout/orgChart1"/>
    <dgm:cxn modelId="{D53D5475-E337-4A0A-B39E-062BA6ADCD74}" type="presParOf" srcId="{BE0ADF0E-2DB6-461B-A44E-92291301AAE1}" destId="{EE8A7C91-4D4C-4086-B2B8-A3B94A5A7B7E}" srcOrd="2" destOrd="0" presId="urn:microsoft.com/office/officeart/2005/8/layout/orgChart1"/>
    <dgm:cxn modelId="{F086754D-F563-4F10-BE61-4049A0D3CEDB}" type="presParOf" srcId="{BE0ADF0E-2DB6-461B-A44E-92291301AAE1}" destId="{DF7F4CFD-F35B-408B-A052-45E665620CA1}" srcOrd="3" destOrd="0" presId="urn:microsoft.com/office/officeart/2005/8/layout/orgChart1"/>
    <dgm:cxn modelId="{96E67B36-690D-4083-882C-AA9A2FC6071C}" type="presParOf" srcId="{DF7F4CFD-F35B-408B-A052-45E665620CA1}" destId="{70BD31C3-8435-4A90-B709-CE9F10E7B435}" srcOrd="0" destOrd="0" presId="urn:microsoft.com/office/officeart/2005/8/layout/orgChart1"/>
    <dgm:cxn modelId="{FC941D40-E292-4BD7-867D-C6D419F3E4A6}" type="presParOf" srcId="{70BD31C3-8435-4A90-B709-CE9F10E7B435}" destId="{0926460E-342B-429D-AA60-A955BA140CA3}" srcOrd="0" destOrd="0" presId="urn:microsoft.com/office/officeart/2005/8/layout/orgChart1"/>
    <dgm:cxn modelId="{59217E01-9C76-4CF9-B412-4C2C310D78AA}" type="presParOf" srcId="{70BD31C3-8435-4A90-B709-CE9F10E7B435}" destId="{D61548D4-48B7-4436-88BD-F477539D16F5}" srcOrd="1" destOrd="0" presId="urn:microsoft.com/office/officeart/2005/8/layout/orgChart1"/>
    <dgm:cxn modelId="{D85B9772-0EF2-4C38-B7D4-913E49B8DBE7}" type="presParOf" srcId="{DF7F4CFD-F35B-408B-A052-45E665620CA1}" destId="{D5B864DF-7963-4941-9332-84E75DA4BEB4}" srcOrd="1" destOrd="0" presId="urn:microsoft.com/office/officeart/2005/8/layout/orgChart1"/>
    <dgm:cxn modelId="{32A66CF9-86EA-4F1D-AB60-755A27F74D1F}" type="presParOf" srcId="{D5B864DF-7963-4941-9332-84E75DA4BEB4}" destId="{E851D52F-3F43-4F52-BDCA-36676E22BB02}" srcOrd="0" destOrd="0" presId="urn:microsoft.com/office/officeart/2005/8/layout/orgChart1"/>
    <dgm:cxn modelId="{B8653962-B0F6-4EC2-87B1-36FB24C0160A}" type="presParOf" srcId="{D5B864DF-7963-4941-9332-84E75DA4BEB4}" destId="{CC62CDA4-72C9-4E45-ADD5-76872B043F15}" srcOrd="1" destOrd="0" presId="urn:microsoft.com/office/officeart/2005/8/layout/orgChart1"/>
    <dgm:cxn modelId="{174ECB40-AA4F-4ADA-AF5A-B9BE3D7CCC84}" type="presParOf" srcId="{CC62CDA4-72C9-4E45-ADD5-76872B043F15}" destId="{CA49B350-56A5-45A6-942F-188F4CA33748}" srcOrd="0" destOrd="0" presId="urn:microsoft.com/office/officeart/2005/8/layout/orgChart1"/>
    <dgm:cxn modelId="{13FF21B9-E021-482D-B630-F802E3B6E3E1}" type="presParOf" srcId="{CA49B350-56A5-45A6-942F-188F4CA33748}" destId="{490C1B34-EF76-4D5C-92AC-2527FD838DB0}" srcOrd="0" destOrd="0" presId="urn:microsoft.com/office/officeart/2005/8/layout/orgChart1"/>
    <dgm:cxn modelId="{B5AA1B87-4117-4BC7-BAF2-04F4CF23CF07}" type="presParOf" srcId="{CA49B350-56A5-45A6-942F-188F4CA33748}" destId="{CE1A0058-B59B-4D88-9F0D-8D5B5B314387}" srcOrd="1" destOrd="0" presId="urn:microsoft.com/office/officeart/2005/8/layout/orgChart1"/>
    <dgm:cxn modelId="{C7F7FCEA-D7D4-418C-8159-E54FFD8EBEE8}" type="presParOf" srcId="{CC62CDA4-72C9-4E45-ADD5-76872B043F15}" destId="{E520ED0D-AE13-4404-B3F8-5382181E69FD}" srcOrd="1" destOrd="0" presId="urn:microsoft.com/office/officeart/2005/8/layout/orgChart1"/>
    <dgm:cxn modelId="{770BEA67-3C21-4892-AB14-66B9BDFFCA1C}" type="presParOf" srcId="{CC62CDA4-72C9-4E45-ADD5-76872B043F15}" destId="{81512DEB-B741-4C48-AB22-2B0F423D3245}" srcOrd="2" destOrd="0" presId="urn:microsoft.com/office/officeart/2005/8/layout/orgChart1"/>
    <dgm:cxn modelId="{F16CDACC-E1C6-42D5-AD4D-09A3DAE0DEC0}" type="presParOf" srcId="{D5B864DF-7963-4941-9332-84E75DA4BEB4}" destId="{FA28A4C4-B99A-45C6-B538-A5CC66F39F9D}" srcOrd="2" destOrd="0" presId="urn:microsoft.com/office/officeart/2005/8/layout/orgChart1"/>
    <dgm:cxn modelId="{0F03B824-A882-4C07-9785-A5C14F567059}" type="presParOf" srcId="{D5B864DF-7963-4941-9332-84E75DA4BEB4}" destId="{BB9D851E-DFA7-4786-A4EA-6A949EA158FF}" srcOrd="3" destOrd="0" presId="urn:microsoft.com/office/officeart/2005/8/layout/orgChart1"/>
    <dgm:cxn modelId="{747D52BA-DE5F-4290-9859-FD2A157F19E9}" type="presParOf" srcId="{BB9D851E-DFA7-4786-A4EA-6A949EA158FF}" destId="{E4B6B30D-08D8-4D81-9B36-9DF183D9D788}" srcOrd="0" destOrd="0" presId="urn:microsoft.com/office/officeart/2005/8/layout/orgChart1"/>
    <dgm:cxn modelId="{C612FA85-D083-4B6C-9258-D31DD3B40496}" type="presParOf" srcId="{E4B6B30D-08D8-4D81-9B36-9DF183D9D788}" destId="{740F2C58-F16F-444F-BF8D-32EC241B37DB}" srcOrd="0" destOrd="0" presId="urn:microsoft.com/office/officeart/2005/8/layout/orgChart1"/>
    <dgm:cxn modelId="{642F4DB4-90B0-4E61-8066-5F0DF474D726}" type="presParOf" srcId="{E4B6B30D-08D8-4D81-9B36-9DF183D9D788}" destId="{434DACFB-2AB4-4DEF-8AC7-FF4E6CCFC1D5}" srcOrd="1" destOrd="0" presId="urn:microsoft.com/office/officeart/2005/8/layout/orgChart1"/>
    <dgm:cxn modelId="{E43B7B00-A14F-41E2-B5D2-645AFD644932}" type="presParOf" srcId="{BB9D851E-DFA7-4786-A4EA-6A949EA158FF}" destId="{F837EDAC-A0BC-4EA0-95A5-63D59407993D}" srcOrd="1" destOrd="0" presId="urn:microsoft.com/office/officeart/2005/8/layout/orgChart1"/>
    <dgm:cxn modelId="{4FF89306-2679-4509-A4C5-C6D06C2ED03E}" type="presParOf" srcId="{BB9D851E-DFA7-4786-A4EA-6A949EA158FF}" destId="{066D748D-FF1B-4E49-9FAD-42307A62F3A6}" srcOrd="2" destOrd="0" presId="urn:microsoft.com/office/officeart/2005/8/layout/orgChart1"/>
    <dgm:cxn modelId="{9265F4AF-2EB3-415F-84CC-D26FF0EF26E1}" type="presParOf" srcId="{DF7F4CFD-F35B-408B-A052-45E665620CA1}" destId="{6C3F3553-0498-48F5-8A0D-593B4850832A}" srcOrd="2" destOrd="0" presId="urn:microsoft.com/office/officeart/2005/8/layout/orgChart1"/>
    <dgm:cxn modelId="{469AC4FF-B3DD-41B2-941E-95BF893F7759}" type="presParOf" srcId="{0A6EA8E2-2CD0-4418-B6E2-736313FBF7CD}" destId="{1638E3F5-5D4E-4D19-BC6C-E97AC957B55B}" srcOrd="2" destOrd="0" presId="urn:microsoft.com/office/officeart/2005/8/layout/orgChart1"/>
    <dgm:cxn modelId="{B66EE449-DB3C-4BF2-9D6E-8011A5917CD4}" type="presParOf" srcId="{556F33B8-0ED1-4148-A8E7-574B1F65D676}" destId="{C2D5F3D7-7A83-4393-9465-130889C200B0}"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8A4C4-B99A-45C6-B538-A5CC66F39F9D}">
      <dsp:nvSpPr>
        <dsp:cNvPr id="0" name=""/>
        <dsp:cNvSpPr/>
      </dsp:nvSpPr>
      <dsp:spPr>
        <a:xfrm>
          <a:off x="9809017" y="2894314"/>
          <a:ext cx="144510" cy="1413791"/>
        </a:xfrm>
        <a:custGeom>
          <a:avLst/>
          <a:gdLst/>
          <a:ahLst/>
          <a:cxnLst/>
          <a:rect l="0" t="0" r="0" b="0"/>
          <a:pathLst>
            <a:path>
              <a:moveTo>
                <a:pt x="0" y="0"/>
              </a:moveTo>
              <a:lnTo>
                <a:pt x="0" y="1413791"/>
              </a:lnTo>
              <a:lnTo>
                <a:pt x="144510" y="1413791"/>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51D52F-3F43-4F52-BDCA-36676E22BB02}">
      <dsp:nvSpPr>
        <dsp:cNvPr id="0" name=""/>
        <dsp:cNvSpPr/>
      </dsp:nvSpPr>
      <dsp:spPr>
        <a:xfrm>
          <a:off x="9809017" y="2894314"/>
          <a:ext cx="141168" cy="514098"/>
        </a:xfrm>
        <a:custGeom>
          <a:avLst/>
          <a:gdLst/>
          <a:ahLst/>
          <a:cxnLst/>
          <a:rect l="0" t="0" r="0" b="0"/>
          <a:pathLst>
            <a:path>
              <a:moveTo>
                <a:pt x="0" y="0"/>
              </a:moveTo>
              <a:lnTo>
                <a:pt x="0" y="514098"/>
              </a:lnTo>
              <a:lnTo>
                <a:pt x="141168" y="514098"/>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8A7C91-4D4C-4086-B2B8-A3B94A5A7B7E}">
      <dsp:nvSpPr>
        <dsp:cNvPr id="0" name=""/>
        <dsp:cNvSpPr/>
      </dsp:nvSpPr>
      <dsp:spPr>
        <a:xfrm>
          <a:off x="9472684" y="1743317"/>
          <a:ext cx="889190" cy="449575"/>
        </a:xfrm>
        <a:custGeom>
          <a:avLst/>
          <a:gdLst/>
          <a:ahLst/>
          <a:cxnLst/>
          <a:rect l="0" t="0" r="0" b="0"/>
          <a:pathLst>
            <a:path>
              <a:moveTo>
                <a:pt x="0" y="0"/>
              </a:moveTo>
              <a:lnTo>
                <a:pt x="0" y="108914"/>
              </a:lnTo>
              <a:lnTo>
                <a:pt x="889190" y="108914"/>
              </a:lnTo>
              <a:lnTo>
                <a:pt x="889190" y="449575"/>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617E29-FAAD-4E9E-A6F8-B4D072071928}">
      <dsp:nvSpPr>
        <dsp:cNvPr id="0" name=""/>
        <dsp:cNvSpPr/>
      </dsp:nvSpPr>
      <dsp:spPr>
        <a:xfrm>
          <a:off x="7991396" y="2854943"/>
          <a:ext cx="187798" cy="1419680"/>
        </a:xfrm>
        <a:custGeom>
          <a:avLst/>
          <a:gdLst/>
          <a:ahLst/>
          <a:cxnLst/>
          <a:rect l="0" t="0" r="0" b="0"/>
          <a:pathLst>
            <a:path>
              <a:moveTo>
                <a:pt x="0" y="0"/>
              </a:moveTo>
              <a:lnTo>
                <a:pt x="0" y="1419680"/>
              </a:lnTo>
              <a:lnTo>
                <a:pt x="187798" y="1419680"/>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43072E-21A5-4C78-A198-FAFEA2EE6B1A}">
      <dsp:nvSpPr>
        <dsp:cNvPr id="0" name=""/>
        <dsp:cNvSpPr/>
      </dsp:nvSpPr>
      <dsp:spPr>
        <a:xfrm>
          <a:off x="7991396" y="2854943"/>
          <a:ext cx="164600" cy="555974"/>
        </a:xfrm>
        <a:custGeom>
          <a:avLst/>
          <a:gdLst/>
          <a:ahLst/>
          <a:cxnLst/>
          <a:rect l="0" t="0" r="0" b="0"/>
          <a:pathLst>
            <a:path>
              <a:moveTo>
                <a:pt x="0" y="0"/>
              </a:moveTo>
              <a:lnTo>
                <a:pt x="0" y="555974"/>
              </a:lnTo>
              <a:lnTo>
                <a:pt x="164600" y="555974"/>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DC2DD8-5A49-4554-9990-14A8B243CED4}">
      <dsp:nvSpPr>
        <dsp:cNvPr id="0" name=""/>
        <dsp:cNvSpPr/>
      </dsp:nvSpPr>
      <dsp:spPr>
        <a:xfrm>
          <a:off x="8578190" y="1743317"/>
          <a:ext cx="894494" cy="442486"/>
        </a:xfrm>
        <a:custGeom>
          <a:avLst/>
          <a:gdLst/>
          <a:ahLst/>
          <a:cxnLst/>
          <a:rect l="0" t="0" r="0" b="0"/>
          <a:pathLst>
            <a:path>
              <a:moveTo>
                <a:pt x="894494" y="0"/>
              </a:moveTo>
              <a:lnTo>
                <a:pt x="894494" y="101825"/>
              </a:lnTo>
              <a:lnTo>
                <a:pt x="0" y="101825"/>
              </a:lnTo>
              <a:lnTo>
                <a:pt x="0" y="44248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ED98EF-0FE1-4914-A487-E3BC90421804}">
      <dsp:nvSpPr>
        <dsp:cNvPr id="0" name=""/>
        <dsp:cNvSpPr/>
      </dsp:nvSpPr>
      <dsp:spPr>
        <a:xfrm>
          <a:off x="5821533" y="569529"/>
          <a:ext cx="3651151" cy="601315"/>
        </a:xfrm>
        <a:custGeom>
          <a:avLst/>
          <a:gdLst/>
          <a:ahLst/>
          <a:cxnLst/>
          <a:rect l="0" t="0" r="0" b="0"/>
          <a:pathLst>
            <a:path>
              <a:moveTo>
                <a:pt x="0" y="0"/>
              </a:moveTo>
              <a:lnTo>
                <a:pt x="0" y="260654"/>
              </a:lnTo>
              <a:lnTo>
                <a:pt x="3651151" y="260654"/>
              </a:lnTo>
              <a:lnTo>
                <a:pt x="3651151" y="60131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2F4878-5D98-4D80-AC78-C4080B0DB129}">
      <dsp:nvSpPr>
        <dsp:cNvPr id="0" name=""/>
        <dsp:cNvSpPr/>
      </dsp:nvSpPr>
      <dsp:spPr>
        <a:xfrm>
          <a:off x="4714557" y="1734833"/>
          <a:ext cx="431489" cy="1014496"/>
        </a:xfrm>
        <a:custGeom>
          <a:avLst/>
          <a:gdLst/>
          <a:ahLst/>
          <a:cxnLst/>
          <a:rect l="0" t="0" r="0" b="0"/>
          <a:pathLst>
            <a:path>
              <a:moveTo>
                <a:pt x="0" y="0"/>
              </a:moveTo>
              <a:lnTo>
                <a:pt x="0" y="1014496"/>
              </a:lnTo>
              <a:lnTo>
                <a:pt x="431489" y="1014496"/>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496DEF-54FF-4365-BCB2-003C457E3F18}">
      <dsp:nvSpPr>
        <dsp:cNvPr id="0" name=""/>
        <dsp:cNvSpPr/>
      </dsp:nvSpPr>
      <dsp:spPr>
        <a:xfrm>
          <a:off x="5775813" y="569529"/>
          <a:ext cx="91440" cy="592555"/>
        </a:xfrm>
        <a:custGeom>
          <a:avLst/>
          <a:gdLst/>
          <a:ahLst/>
          <a:cxnLst/>
          <a:rect l="0" t="0" r="0" b="0"/>
          <a:pathLst>
            <a:path>
              <a:moveTo>
                <a:pt x="45720" y="0"/>
              </a:moveTo>
              <a:lnTo>
                <a:pt x="45720" y="251894"/>
              </a:lnTo>
              <a:lnTo>
                <a:pt x="47508" y="251894"/>
              </a:lnTo>
              <a:lnTo>
                <a:pt x="47508" y="59255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A23E01-1956-4227-9C80-2C7765F7745B}">
      <dsp:nvSpPr>
        <dsp:cNvPr id="0" name=""/>
        <dsp:cNvSpPr/>
      </dsp:nvSpPr>
      <dsp:spPr>
        <a:xfrm>
          <a:off x="598068" y="1733033"/>
          <a:ext cx="315752" cy="1139008"/>
        </a:xfrm>
        <a:custGeom>
          <a:avLst/>
          <a:gdLst/>
          <a:ahLst/>
          <a:cxnLst/>
          <a:rect l="0" t="0" r="0" b="0"/>
          <a:pathLst>
            <a:path>
              <a:moveTo>
                <a:pt x="0" y="0"/>
              </a:moveTo>
              <a:lnTo>
                <a:pt x="0" y="1139008"/>
              </a:lnTo>
              <a:lnTo>
                <a:pt x="315752" y="1139008"/>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59203-FA98-4479-9DE6-C318C31D6330}">
      <dsp:nvSpPr>
        <dsp:cNvPr id="0" name=""/>
        <dsp:cNvSpPr/>
      </dsp:nvSpPr>
      <dsp:spPr>
        <a:xfrm>
          <a:off x="1812443" y="569529"/>
          <a:ext cx="4009089" cy="609150"/>
        </a:xfrm>
        <a:custGeom>
          <a:avLst/>
          <a:gdLst/>
          <a:ahLst/>
          <a:cxnLst/>
          <a:rect l="0" t="0" r="0" b="0"/>
          <a:pathLst>
            <a:path>
              <a:moveTo>
                <a:pt x="4009089" y="0"/>
              </a:moveTo>
              <a:lnTo>
                <a:pt x="4009089" y="268489"/>
              </a:lnTo>
              <a:lnTo>
                <a:pt x="0" y="268489"/>
              </a:lnTo>
              <a:lnTo>
                <a:pt x="0" y="60915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DF56C0-D703-4823-AA8B-7B225EE6EA61}">
      <dsp:nvSpPr>
        <dsp:cNvPr id="0" name=""/>
        <dsp:cNvSpPr/>
      </dsp:nvSpPr>
      <dsp:spPr>
        <a:xfrm>
          <a:off x="3927457" y="80016"/>
          <a:ext cx="3788150" cy="489513"/>
        </a:xfrm>
        <a:prstGeom prst="rect">
          <a:avLst/>
        </a:prstGeom>
        <a:solidFill>
          <a:schemeClr val="accent2">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1">
              <a:latin typeface="Calibri" panose="020F0502020204030204" pitchFamily="34" charset="0"/>
              <a:cs typeface="Calibri" panose="020F0502020204030204" pitchFamily="34" charset="0"/>
            </a:rPr>
            <a:t>PHÂN LOẠI CHUỖI THỜI GIAN</a:t>
          </a:r>
        </a:p>
      </dsp:txBody>
      <dsp:txXfrm>
        <a:off x="3927457" y="80016"/>
        <a:ext cx="3788150" cy="489513"/>
      </dsp:txXfrm>
    </dsp:sp>
    <dsp:sp modelId="{166ABD4E-2D18-419A-8F64-1D9F5ABC266E}">
      <dsp:nvSpPr>
        <dsp:cNvPr id="0" name=""/>
        <dsp:cNvSpPr/>
      </dsp:nvSpPr>
      <dsp:spPr>
        <a:xfrm>
          <a:off x="294474" y="1178680"/>
          <a:ext cx="3035938" cy="554352"/>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Hướng dựa vào hàm khoảng cách</a:t>
          </a:r>
        </a:p>
      </dsp:txBody>
      <dsp:txXfrm>
        <a:off x="294474" y="1178680"/>
        <a:ext cx="3035938" cy="554352"/>
      </dsp:txXfrm>
    </dsp:sp>
    <dsp:sp modelId="{0C4FB58C-A0B9-490F-893F-06291C65E7E1}">
      <dsp:nvSpPr>
        <dsp:cNvPr id="0" name=""/>
        <dsp:cNvSpPr/>
      </dsp:nvSpPr>
      <dsp:spPr>
        <a:xfrm>
          <a:off x="913820" y="2182527"/>
          <a:ext cx="2203070" cy="1379028"/>
        </a:xfrm>
        <a:prstGeom prst="rect">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Lân cận gần nhất dựa trên khoảng cách độ cong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thời gian động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(1 – Nearest Neighbor Dynamic Time Warping)</a:t>
          </a:r>
        </a:p>
      </dsp:txBody>
      <dsp:txXfrm>
        <a:off x="913820" y="2182527"/>
        <a:ext cx="2203070" cy="1379028"/>
      </dsp:txXfrm>
    </dsp:sp>
    <dsp:sp modelId="{2CA9E532-FE20-40F2-9E10-E17DBB3E290C}">
      <dsp:nvSpPr>
        <dsp:cNvPr id="0" name=""/>
        <dsp:cNvSpPr/>
      </dsp:nvSpPr>
      <dsp:spPr>
        <a:xfrm>
          <a:off x="4437366" y="1162085"/>
          <a:ext cx="2771909" cy="572748"/>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Hướng trích xuất đặc trưng</a:t>
          </a:r>
        </a:p>
      </dsp:txBody>
      <dsp:txXfrm>
        <a:off x="4437366" y="1162085"/>
        <a:ext cx="2771909" cy="572748"/>
      </dsp:txXfrm>
    </dsp:sp>
    <dsp:sp modelId="{43E280BC-EC91-4159-B984-94E26019E515}">
      <dsp:nvSpPr>
        <dsp:cNvPr id="0" name=""/>
        <dsp:cNvSpPr/>
      </dsp:nvSpPr>
      <dsp:spPr>
        <a:xfrm>
          <a:off x="5146046" y="2186144"/>
          <a:ext cx="1489499" cy="1126371"/>
        </a:xfrm>
        <a:prstGeom prst="rect">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100000"/>
            </a:lnSpc>
            <a:spcBef>
              <a:spcPct val="0"/>
            </a:spcBef>
            <a:spcAft>
              <a:spcPct val="35000"/>
            </a:spcAft>
            <a:buNone/>
          </a:pPr>
          <a:r>
            <a:rPr lang="en-US" sz="1500" kern="1200" noProof="1">
              <a:latin typeface="Calibri" panose="020F0502020204030204" pitchFamily="34" charset="0"/>
              <a:cs typeface="Calibri" panose="020F0502020204030204" pitchFamily="34" charset="0"/>
            </a:rPr>
            <a:t>Tập hợp nhóm các bộ phân loại dựa trên chuyển đổi (HIVE-COTE)</a:t>
          </a:r>
        </a:p>
      </dsp:txBody>
      <dsp:txXfrm>
        <a:off x="5146046" y="2186144"/>
        <a:ext cx="1489499" cy="1126371"/>
      </dsp:txXfrm>
    </dsp:sp>
    <dsp:sp modelId="{2BFCA10C-0F28-4153-82E7-985060659A3C}">
      <dsp:nvSpPr>
        <dsp:cNvPr id="0" name=""/>
        <dsp:cNvSpPr/>
      </dsp:nvSpPr>
      <dsp:spPr>
        <a:xfrm>
          <a:off x="8592416" y="1170845"/>
          <a:ext cx="1760536" cy="572472"/>
        </a:xfrm>
        <a:prstGeom prst="rect">
          <a:avLst/>
        </a:prstGeom>
        <a:solidFill>
          <a:schemeClr val="accent2">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Hướng học sâu</a:t>
          </a:r>
        </a:p>
      </dsp:txBody>
      <dsp:txXfrm>
        <a:off x="8592416" y="1170845"/>
        <a:ext cx="1760536" cy="572472"/>
      </dsp:txXfrm>
    </dsp:sp>
    <dsp:sp modelId="{7B9E0EFD-2BF0-4318-B6D9-0E1DC1D405C5}">
      <dsp:nvSpPr>
        <dsp:cNvPr id="0" name=""/>
        <dsp:cNvSpPr/>
      </dsp:nvSpPr>
      <dsp:spPr>
        <a:xfrm>
          <a:off x="7844698" y="2185804"/>
          <a:ext cx="1466983" cy="669139"/>
        </a:xfrm>
        <a:prstGeom prst="rect">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Mô hình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sản sinh</a:t>
          </a:r>
        </a:p>
      </dsp:txBody>
      <dsp:txXfrm>
        <a:off x="7844698" y="2185804"/>
        <a:ext cx="1466983" cy="669139"/>
      </dsp:txXfrm>
    </dsp:sp>
    <dsp:sp modelId="{B02CDAE5-82F9-45C4-B9DE-2FE6990AA953}">
      <dsp:nvSpPr>
        <dsp:cNvPr id="0" name=""/>
        <dsp:cNvSpPr/>
      </dsp:nvSpPr>
      <dsp:spPr>
        <a:xfrm>
          <a:off x="8155997" y="3085911"/>
          <a:ext cx="1345481" cy="650013"/>
        </a:xfrm>
        <a:prstGeom prst="rect">
          <a:avLst/>
        </a:prstGeom>
        <a:solidFill>
          <a:schemeClr val="accent2">
            <a:alpha val="3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Trình tự động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mã hóa</a:t>
          </a:r>
        </a:p>
      </dsp:txBody>
      <dsp:txXfrm>
        <a:off x="8155997" y="3085911"/>
        <a:ext cx="1345481" cy="650013"/>
      </dsp:txXfrm>
    </dsp:sp>
    <dsp:sp modelId="{F0E44E62-C9B1-4E0D-B1EC-A43B3769732E}">
      <dsp:nvSpPr>
        <dsp:cNvPr id="0" name=""/>
        <dsp:cNvSpPr/>
      </dsp:nvSpPr>
      <dsp:spPr>
        <a:xfrm>
          <a:off x="8179195" y="3987884"/>
          <a:ext cx="1315730" cy="573478"/>
        </a:xfrm>
        <a:prstGeom prst="rect">
          <a:avLst/>
        </a:prstGeom>
        <a:solidFill>
          <a:schemeClr val="accent2">
            <a:alpha val="3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Mạng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Echo State</a:t>
          </a:r>
        </a:p>
      </dsp:txBody>
      <dsp:txXfrm>
        <a:off x="8179195" y="3987884"/>
        <a:ext cx="1315730" cy="573478"/>
      </dsp:txXfrm>
    </dsp:sp>
    <dsp:sp modelId="{0926460E-342B-429D-AA60-A955BA140CA3}">
      <dsp:nvSpPr>
        <dsp:cNvPr id="0" name=""/>
        <dsp:cNvSpPr/>
      </dsp:nvSpPr>
      <dsp:spPr>
        <a:xfrm>
          <a:off x="9670803" y="2192893"/>
          <a:ext cx="1382142" cy="701420"/>
        </a:xfrm>
        <a:prstGeom prst="rect">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Mô hình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phân biệt</a:t>
          </a:r>
        </a:p>
      </dsp:txBody>
      <dsp:txXfrm>
        <a:off x="9670803" y="2192893"/>
        <a:ext cx="1382142" cy="701420"/>
      </dsp:txXfrm>
    </dsp:sp>
    <dsp:sp modelId="{490C1B34-EF76-4D5C-92AC-2527FD838DB0}">
      <dsp:nvSpPr>
        <dsp:cNvPr id="0" name=""/>
        <dsp:cNvSpPr/>
      </dsp:nvSpPr>
      <dsp:spPr>
        <a:xfrm>
          <a:off x="9950186" y="3054294"/>
          <a:ext cx="1489856" cy="708234"/>
        </a:xfrm>
        <a:prstGeom prst="rect">
          <a:avLst/>
        </a:prstGeom>
        <a:solidFill>
          <a:schemeClr val="accent2">
            <a:alpha val="3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Đặc trưng được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thiết kế bằng tay</a:t>
          </a:r>
        </a:p>
      </dsp:txBody>
      <dsp:txXfrm>
        <a:off x="9950186" y="3054294"/>
        <a:ext cx="1489856" cy="708234"/>
      </dsp:txXfrm>
    </dsp:sp>
    <dsp:sp modelId="{740F2C58-F16F-444F-BF8D-32EC241B37DB}">
      <dsp:nvSpPr>
        <dsp:cNvPr id="0" name=""/>
        <dsp:cNvSpPr/>
      </dsp:nvSpPr>
      <dsp:spPr>
        <a:xfrm>
          <a:off x="9953527" y="4013255"/>
          <a:ext cx="1527653" cy="589700"/>
        </a:xfrm>
        <a:prstGeom prst="rect">
          <a:avLst/>
        </a:prstGeom>
        <a:solidFill>
          <a:schemeClr val="accent2">
            <a:alpha val="3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Mô hình </a:t>
          </a:r>
        </a:p>
        <a:p>
          <a:pPr marL="0" lvl="0" indent="0" algn="ctr" defTabSz="666750">
            <a:lnSpc>
              <a:spcPct val="90000"/>
            </a:lnSpc>
            <a:spcBef>
              <a:spcPct val="0"/>
            </a:spcBef>
            <a:spcAft>
              <a:spcPct val="35000"/>
            </a:spcAft>
            <a:buNone/>
          </a:pPr>
          <a:r>
            <a:rPr lang="en-US" sz="1500" kern="1200" noProof="1">
              <a:latin typeface="Calibri" panose="020F0502020204030204" pitchFamily="34" charset="0"/>
              <a:cs typeface="Calibri" panose="020F0502020204030204" pitchFamily="34" charset="0"/>
            </a:rPr>
            <a:t>đầu – cuối</a:t>
          </a:r>
        </a:p>
      </dsp:txBody>
      <dsp:txXfrm>
        <a:off x="9953527" y="4013255"/>
        <a:ext cx="1527653" cy="5897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Copyright </a:t>
            </a:r>
            <a:r>
              <a:rPr lang="en-US" b="1"/>
              <a:t>PresentationGO.com</a:t>
            </a:r>
            <a:r>
              <a:rPr lang="en-US"/>
              <a:t> – The free PowerPoint and Google Slides template library</a:t>
            </a: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Copyright </a:t>
            </a:r>
            <a:r>
              <a:rPr lang="en-US" b="1"/>
              <a:t>PresentationGO.com</a:t>
            </a:r>
            <a:r>
              <a:rPr lang="en-US"/>
              <a:t> – The free PowerPoint and Google Slides template library</a:t>
            </a:r>
            <a:endParaRPr/>
          </a:p>
        </p:txBody>
      </p:sp>
      <p:sp>
        <p:nvSpPr>
          <p:cNvPr id="296" name="Google Shape;29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Copyright </a:t>
            </a:r>
            <a:r>
              <a:rPr lang="en-US" b="1"/>
              <a:t>PresentationGO.com</a:t>
            </a:r>
            <a:r>
              <a:rPr lang="en-US"/>
              <a:t> – The free PowerPoint and Google Slides template library</a:t>
            </a: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Copyright </a:t>
            </a:r>
            <a:r>
              <a:rPr lang="en-US" b="1"/>
              <a:t>PresentationGO.com</a:t>
            </a:r>
            <a:r>
              <a:rPr lang="en-US"/>
              <a:t> – The free PowerPoint and Google Slides template library</a:t>
            </a:r>
            <a:endParaRPr/>
          </a:p>
        </p:txBody>
      </p:sp>
      <p:sp>
        <p:nvSpPr>
          <p:cNvPr id="167" name="Google Shape;16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2c4636bd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2c4636bd_0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822c4636bd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22c4636bd_0_10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22c4636bd_0_10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822c4636bd_0_10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22c4636bd_0_1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22c4636bd_0_1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822c4636bd_0_1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22c4636bd_0_1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22c4636bd_0_1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822c4636bd_0_1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22c4636bd_0_1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22c4636bd_0_1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822c4636bd_0_1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22c4636bd_0_1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22c4636bd_0_1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822c4636bd_0_1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0"/>
        <p:cNvGrpSpPr/>
        <p:nvPr/>
      </p:nvGrpSpPr>
      <p:grpSpPr>
        <a:xfrm>
          <a:off x="0" y="0"/>
          <a:ext cx="0" cy="0"/>
          <a:chOff x="0" y="0"/>
          <a:chExt cx="0" cy="0"/>
        </a:xfrm>
      </p:grpSpPr>
      <p:sp>
        <p:nvSpPr>
          <p:cNvPr id="21" name="Google Shape;21;p2"/>
          <p:cNvSpPr/>
          <p:nvPr/>
        </p:nvSpPr>
        <p:spPr>
          <a:xfrm>
            <a:off x="0" y="0"/>
            <a:ext cx="10058400" cy="6858000"/>
          </a:xfrm>
          <a:custGeom>
            <a:avLst/>
            <a:gdLst/>
            <a:ahLst/>
            <a:cxnLst/>
            <a:rect l="l" t="t" r="r" b="b"/>
            <a:pathLst>
              <a:path w="10058400" h="6858000" extrusionOk="0">
                <a:moveTo>
                  <a:pt x="8494919" y="0"/>
                </a:moveTo>
                <a:lnTo>
                  <a:pt x="9660112" y="0"/>
                </a:lnTo>
                <a:lnTo>
                  <a:pt x="7355681" y="2424112"/>
                </a:lnTo>
                <a:lnTo>
                  <a:pt x="7362167" y="2410312"/>
                </a:lnTo>
                <a:lnTo>
                  <a:pt x="7338441" y="2435201"/>
                </a:lnTo>
                <a:lnTo>
                  <a:pt x="10058400" y="6041366"/>
                </a:lnTo>
                <a:lnTo>
                  <a:pt x="9573175" y="6858000"/>
                </a:lnTo>
                <a:lnTo>
                  <a:pt x="0" y="6858000"/>
                </a:lnTo>
                <a:lnTo>
                  <a:pt x="0" y="1"/>
                </a:lnTo>
                <a:lnTo>
                  <a:pt x="8494919" y="1"/>
                </a:lnTo>
                <a:close/>
              </a:path>
            </a:pathLst>
          </a:custGeom>
          <a:gradFill>
            <a:gsLst>
              <a:gs pos="0">
                <a:srgbClr val="338088"/>
              </a:gs>
              <a:gs pos="48000">
                <a:srgbClr val="5CB7C1"/>
              </a:gs>
              <a:gs pos="100000">
                <a:srgbClr val="9AD2D8"/>
              </a:gs>
            </a:gsLst>
            <a:lin ang="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2"/>
          <p:cNvSpPr/>
          <p:nvPr/>
        </p:nvSpPr>
        <p:spPr>
          <a:xfrm>
            <a:off x="1143000" y="0"/>
            <a:ext cx="9611352" cy="6869448"/>
          </a:xfrm>
          <a:custGeom>
            <a:avLst/>
            <a:gdLst/>
            <a:ahLst/>
            <a:cxnLst/>
            <a:rect l="l" t="t" r="r" b="b"/>
            <a:pathLst>
              <a:path w="21600" h="21600" extrusionOk="0">
                <a:moveTo>
                  <a:pt x="21469" y="12299"/>
                </a:moveTo>
                <a:cubicBezTo>
                  <a:pt x="21446" y="12299"/>
                  <a:pt x="21426" y="12307"/>
                  <a:pt x="21409" y="12319"/>
                </a:cubicBezTo>
                <a:lnTo>
                  <a:pt x="18546" y="6210"/>
                </a:lnTo>
                <a:cubicBezTo>
                  <a:pt x="18575" y="6174"/>
                  <a:pt x="18595" y="6126"/>
                  <a:pt x="18595" y="6066"/>
                </a:cubicBezTo>
                <a:cubicBezTo>
                  <a:pt x="18595" y="5978"/>
                  <a:pt x="18552" y="5910"/>
                  <a:pt x="18495" y="5886"/>
                </a:cubicBezTo>
                <a:lnTo>
                  <a:pt x="19125" y="72"/>
                </a:lnTo>
                <a:lnTo>
                  <a:pt x="19111" y="68"/>
                </a:lnTo>
                <a:lnTo>
                  <a:pt x="19100" y="56"/>
                </a:lnTo>
                <a:lnTo>
                  <a:pt x="14005" y="7547"/>
                </a:lnTo>
                <a:cubicBezTo>
                  <a:pt x="13985" y="7527"/>
                  <a:pt x="13962" y="7511"/>
                  <a:pt x="13937" y="7511"/>
                </a:cubicBezTo>
                <a:lnTo>
                  <a:pt x="13791" y="40"/>
                </a:lnTo>
                <a:lnTo>
                  <a:pt x="13791" y="0"/>
                </a:lnTo>
                <a:lnTo>
                  <a:pt x="9313" y="4680"/>
                </a:lnTo>
                <a:cubicBezTo>
                  <a:pt x="9290" y="4644"/>
                  <a:pt x="9256" y="4620"/>
                  <a:pt x="9216" y="4620"/>
                </a:cubicBezTo>
                <a:cubicBezTo>
                  <a:pt x="9196" y="4620"/>
                  <a:pt x="9176" y="4628"/>
                  <a:pt x="9159" y="4640"/>
                </a:cubicBezTo>
                <a:lnTo>
                  <a:pt x="7135" y="32"/>
                </a:lnTo>
                <a:lnTo>
                  <a:pt x="7110" y="52"/>
                </a:lnTo>
                <a:lnTo>
                  <a:pt x="9136" y="4660"/>
                </a:lnTo>
                <a:cubicBezTo>
                  <a:pt x="9105" y="4692"/>
                  <a:pt x="9085" y="4748"/>
                  <a:pt x="9085" y="4808"/>
                </a:cubicBezTo>
                <a:cubicBezTo>
                  <a:pt x="9085" y="4816"/>
                  <a:pt x="9085" y="4824"/>
                  <a:pt x="9088" y="4832"/>
                </a:cubicBezTo>
                <a:lnTo>
                  <a:pt x="4995" y="6246"/>
                </a:lnTo>
                <a:cubicBezTo>
                  <a:pt x="4992" y="6150"/>
                  <a:pt x="4935" y="6070"/>
                  <a:pt x="4866" y="6070"/>
                </a:cubicBezTo>
                <a:lnTo>
                  <a:pt x="4504" y="36"/>
                </a:lnTo>
                <a:lnTo>
                  <a:pt x="4475" y="40"/>
                </a:lnTo>
                <a:lnTo>
                  <a:pt x="4838" y="6074"/>
                </a:lnTo>
                <a:cubicBezTo>
                  <a:pt x="4778" y="6090"/>
                  <a:pt x="4729" y="6166"/>
                  <a:pt x="4729" y="6258"/>
                </a:cubicBezTo>
                <a:cubicBezTo>
                  <a:pt x="4729" y="6282"/>
                  <a:pt x="4732" y="6305"/>
                  <a:pt x="4741" y="6329"/>
                </a:cubicBezTo>
                <a:lnTo>
                  <a:pt x="2440" y="6956"/>
                </a:lnTo>
                <a:cubicBezTo>
                  <a:pt x="2429" y="6904"/>
                  <a:pt x="2403" y="6865"/>
                  <a:pt x="2369" y="6841"/>
                </a:cubicBezTo>
                <a:lnTo>
                  <a:pt x="3919" y="40"/>
                </a:lnTo>
                <a:lnTo>
                  <a:pt x="3890" y="28"/>
                </a:lnTo>
                <a:lnTo>
                  <a:pt x="2340" y="6829"/>
                </a:lnTo>
                <a:cubicBezTo>
                  <a:pt x="2332" y="6825"/>
                  <a:pt x="2323" y="6825"/>
                  <a:pt x="2315" y="6825"/>
                </a:cubicBezTo>
                <a:cubicBezTo>
                  <a:pt x="2300" y="6825"/>
                  <a:pt x="2286" y="6829"/>
                  <a:pt x="2272" y="6837"/>
                </a:cubicBezTo>
                <a:lnTo>
                  <a:pt x="26" y="16"/>
                </a:lnTo>
                <a:lnTo>
                  <a:pt x="0" y="32"/>
                </a:lnTo>
                <a:lnTo>
                  <a:pt x="2246" y="6853"/>
                </a:lnTo>
                <a:cubicBezTo>
                  <a:pt x="2206" y="6885"/>
                  <a:pt x="2181" y="6944"/>
                  <a:pt x="2181" y="7012"/>
                </a:cubicBezTo>
                <a:cubicBezTo>
                  <a:pt x="2181" y="7116"/>
                  <a:pt x="2240" y="7196"/>
                  <a:pt x="2312" y="7196"/>
                </a:cubicBezTo>
                <a:cubicBezTo>
                  <a:pt x="2383" y="7196"/>
                  <a:pt x="2443" y="7112"/>
                  <a:pt x="2443" y="7012"/>
                </a:cubicBezTo>
                <a:cubicBezTo>
                  <a:pt x="2443" y="7008"/>
                  <a:pt x="2443" y="7000"/>
                  <a:pt x="2443" y="6996"/>
                </a:cubicBezTo>
                <a:lnTo>
                  <a:pt x="4752" y="6361"/>
                </a:lnTo>
                <a:cubicBezTo>
                  <a:pt x="4775" y="6409"/>
                  <a:pt x="4815" y="6437"/>
                  <a:pt x="4861" y="6437"/>
                </a:cubicBezTo>
                <a:cubicBezTo>
                  <a:pt x="4872" y="6437"/>
                  <a:pt x="4883" y="6433"/>
                  <a:pt x="4892" y="6429"/>
                </a:cubicBezTo>
                <a:lnTo>
                  <a:pt x="7178" y="12655"/>
                </a:lnTo>
                <a:cubicBezTo>
                  <a:pt x="7144" y="12687"/>
                  <a:pt x="7124" y="12743"/>
                  <a:pt x="7124" y="12803"/>
                </a:cubicBezTo>
                <a:cubicBezTo>
                  <a:pt x="7124" y="12906"/>
                  <a:pt x="7184" y="12986"/>
                  <a:pt x="7255" y="12986"/>
                </a:cubicBezTo>
                <a:cubicBezTo>
                  <a:pt x="7329" y="12986"/>
                  <a:pt x="7386" y="12902"/>
                  <a:pt x="7386" y="12803"/>
                </a:cubicBezTo>
                <a:lnTo>
                  <a:pt x="11003" y="12311"/>
                </a:lnTo>
                <a:cubicBezTo>
                  <a:pt x="11008" y="12403"/>
                  <a:pt x="11065" y="12479"/>
                  <a:pt x="11134" y="12479"/>
                </a:cubicBezTo>
                <a:cubicBezTo>
                  <a:pt x="11145" y="12479"/>
                  <a:pt x="11157" y="12475"/>
                  <a:pt x="11165" y="12475"/>
                </a:cubicBezTo>
                <a:lnTo>
                  <a:pt x="13303" y="21588"/>
                </a:lnTo>
                <a:lnTo>
                  <a:pt x="13332" y="21576"/>
                </a:lnTo>
                <a:lnTo>
                  <a:pt x="11197" y="12463"/>
                </a:lnTo>
                <a:cubicBezTo>
                  <a:pt x="11220" y="12447"/>
                  <a:pt x="11240" y="12419"/>
                  <a:pt x="11254" y="12387"/>
                </a:cubicBezTo>
                <a:lnTo>
                  <a:pt x="19908" y="18944"/>
                </a:lnTo>
                <a:cubicBezTo>
                  <a:pt x="19905" y="18960"/>
                  <a:pt x="19902" y="18980"/>
                  <a:pt x="19902" y="19000"/>
                </a:cubicBezTo>
                <a:cubicBezTo>
                  <a:pt x="19902" y="19032"/>
                  <a:pt x="19908" y="19060"/>
                  <a:pt x="19919" y="19088"/>
                </a:cubicBezTo>
                <a:lnTo>
                  <a:pt x="16742" y="21564"/>
                </a:lnTo>
                <a:lnTo>
                  <a:pt x="16757" y="21600"/>
                </a:lnTo>
                <a:lnTo>
                  <a:pt x="19933" y="19120"/>
                </a:lnTo>
                <a:cubicBezTo>
                  <a:pt x="19942" y="19132"/>
                  <a:pt x="19950" y="19144"/>
                  <a:pt x="19959" y="19156"/>
                </a:cubicBezTo>
                <a:lnTo>
                  <a:pt x="18931" y="21572"/>
                </a:lnTo>
                <a:lnTo>
                  <a:pt x="18957" y="21592"/>
                </a:lnTo>
                <a:lnTo>
                  <a:pt x="19985" y="19172"/>
                </a:lnTo>
                <a:cubicBezTo>
                  <a:pt x="19999" y="19180"/>
                  <a:pt x="20016" y="19184"/>
                  <a:pt x="20033" y="19184"/>
                </a:cubicBezTo>
                <a:lnTo>
                  <a:pt x="20033" y="19184"/>
                </a:lnTo>
                <a:lnTo>
                  <a:pt x="20047" y="19188"/>
                </a:lnTo>
                <a:lnTo>
                  <a:pt x="20050" y="19180"/>
                </a:lnTo>
                <a:cubicBezTo>
                  <a:pt x="20116" y="19168"/>
                  <a:pt x="20167" y="19092"/>
                  <a:pt x="20167" y="18996"/>
                </a:cubicBezTo>
                <a:cubicBezTo>
                  <a:pt x="20167" y="18940"/>
                  <a:pt x="20147" y="18889"/>
                  <a:pt x="20119" y="18857"/>
                </a:cubicBezTo>
                <a:lnTo>
                  <a:pt x="21446" y="12663"/>
                </a:lnTo>
                <a:cubicBezTo>
                  <a:pt x="21454" y="12667"/>
                  <a:pt x="21463" y="12667"/>
                  <a:pt x="21469" y="12667"/>
                </a:cubicBezTo>
                <a:cubicBezTo>
                  <a:pt x="21543" y="12667"/>
                  <a:pt x="21600" y="12583"/>
                  <a:pt x="21600" y="12483"/>
                </a:cubicBezTo>
                <a:cubicBezTo>
                  <a:pt x="21600" y="12383"/>
                  <a:pt x="21540" y="12299"/>
                  <a:pt x="21469" y="12299"/>
                </a:cubicBezTo>
                <a:close/>
                <a:moveTo>
                  <a:pt x="21383" y="12339"/>
                </a:moveTo>
                <a:cubicBezTo>
                  <a:pt x="21372" y="12351"/>
                  <a:pt x="21360" y="12367"/>
                  <a:pt x="21355" y="12387"/>
                </a:cubicBezTo>
                <a:lnTo>
                  <a:pt x="14048" y="7751"/>
                </a:lnTo>
                <a:cubicBezTo>
                  <a:pt x="14054" y="7731"/>
                  <a:pt x="14057" y="7715"/>
                  <a:pt x="14057" y="7695"/>
                </a:cubicBezTo>
                <a:cubicBezTo>
                  <a:pt x="14057" y="7687"/>
                  <a:pt x="14057" y="7679"/>
                  <a:pt x="14054" y="7667"/>
                </a:cubicBezTo>
                <a:lnTo>
                  <a:pt x="18338" y="6130"/>
                </a:lnTo>
                <a:cubicBezTo>
                  <a:pt x="18358" y="6202"/>
                  <a:pt x="18403" y="6250"/>
                  <a:pt x="18460" y="6250"/>
                </a:cubicBezTo>
                <a:cubicBezTo>
                  <a:pt x="18483" y="6250"/>
                  <a:pt x="18503" y="6242"/>
                  <a:pt x="18520" y="6230"/>
                </a:cubicBezTo>
                <a:lnTo>
                  <a:pt x="21383" y="12339"/>
                </a:lnTo>
                <a:close/>
                <a:moveTo>
                  <a:pt x="11137" y="12112"/>
                </a:moveTo>
                <a:cubicBezTo>
                  <a:pt x="11068" y="12112"/>
                  <a:pt x="11014" y="12184"/>
                  <a:pt x="11005" y="12276"/>
                </a:cubicBezTo>
                <a:lnTo>
                  <a:pt x="7386" y="12767"/>
                </a:lnTo>
                <a:cubicBezTo>
                  <a:pt x="7378" y="12707"/>
                  <a:pt x="7347" y="12655"/>
                  <a:pt x="7307" y="12635"/>
                </a:cubicBezTo>
                <a:lnTo>
                  <a:pt x="9187" y="4988"/>
                </a:lnTo>
                <a:cubicBezTo>
                  <a:pt x="9196" y="4992"/>
                  <a:pt x="9207" y="4992"/>
                  <a:pt x="9216" y="4992"/>
                </a:cubicBezTo>
                <a:cubicBezTo>
                  <a:pt x="9264" y="4992"/>
                  <a:pt x="9307" y="4956"/>
                  <a:pt x="9330" y="4900"/>
                </a:cubicBezTo>
                <a:lnTo>
                  <a:pt x="13797" y="7639"/>
                </a:lnTo>
                <a:cubicBezTo>
                  <a:pt x="13794" y="7655"/>
                  <a:pt x="13791" y="7675"/>
                  <a:pt x="13791" y="7695"/>
                </a:cubicBezTo>
                <a:cubicBezTo>
                  <a:pt x="13791" y="7743"/>
                  <a:pt x="13805" y="7791"/>
                  <a:pt x="13828" y="7823"/>
                </a:cubicBezTo>
                <a:lnTo>
                  <a:pt x="11205" y="12140"/>
                </a:lnTo>
                <a:cubicBezTo>
                  <a:pt x="11182" y="12124"/>
                  <a:pt x="11162" y="12112"/>
                  <a:pt x="11137" y="12112"/>
                </a:cubicBezTo>
                <a:close/>
                <a:moveTo>
                  <a:pt x="18460" y="5878"/>
                </a:moveTo>
                <a:cubicBezTo>
                  <a:pt x="18386" y="5878"/>
                  <a:pt x="18329" y="5962"/>
                  <a:pt x="18329" y="6062"/>
                </a:cubicBezTo>
                <a:cubicBezTo>
                  <a:pt x="18329" y="6070"/>
                  <a:pt x="18329" y="6078"/>
                  <a:pt x="18332" y="6090"/>
                </a:cubicBezTo>
                <a:lnTo>
                  <a:pt x="14048" y="7627"/>
                </a:lnTo>
                <a:cubicBezTo>
                  <a:pt x="14042" y="7607"/>
                  <a:pt x="14034" y="7587"/>
                  <a:pt x="14025" y="7571"/>
                </a:cubicBezTo>
                <a:lnTo>
                  <a:pt x="19091" y="128"/>
                </a:lnTo>
                <a:lnTo>
                  <a:pt x="18466" y="5878"/>
                </a:lnTo>
                <a:cubicBezTo>
                  <a:pt x="18466" y="5878"/>
                  <a:pt x="18463" y="5878"/>
                  <a:pt x="18460" y="5878"/>
                </a:cubicBezTo>
                <a:close/>
                <a:moveTo>
                  <a:pt x="13763" y="80"/>
                </a:moveTo>
                <a:lnTo>
                  <a:pt x="13905" y="7511"/>
                </a:lnTo>
                <a:cubicBezTo>
                  <a:pt x="13862" y="7519"/>
                  <a:pt x="13828" y="7555"/>
                  <a:pt x="13808" y="7603"/>
                </a:cubicBezTo>
                <a:lnTo>
                  <a:pt x="9342" y="4864"/>
                </a:lnTo>
                <a:cubicBezTo>
                  <a:pt x="9344" y="4848"/>
                  <a:pt x="9347" y="4828"/>
                  <a:pt x="9347" y="4808"/>
                </a:cubicBezTo>
                <a:cubicBezTo>
                  <a:pt x="9347" y="4772"/>
                  <a:pt x="9339" y="4740"/>
                  <a:pt x="9327" y="4712"/>
                </a:cubicBezTo>
                <a:lnTo>
                  <a:pt x="13763" y="80"/>
                </a:lnTo>
                <a:close/>
                <a:moveTo>
                  <a:pt x="4921" y="6413"/>
                </a:moveTo>
                <a:cubicBezTo>
                  <a:pt x="4958" y="6389"/>
                  <a:pt x="4983" y="6341"/>
                  <a:pt x="4992" y="6282"/>
                </a:cubicBezTo>
                <a:lnTo>
                  <a:pt x="9093" y="4868"/>
                </a:lnTo>
                <a:cubicBezTo>
                  <a:pt x="9105" y="4916"/>
                  <a:pt x="9130" y="4952"/>
                  <a:pt x="9162" y="4972"/>
                </a:cubicBezTo>
                <a:lnTo>
                  <a:pt x="7281" y="12623"/>
                </a:lnTo>
                <a:cubicBezTo>
                  <a:pt x="7272" y="12623"/>
                  <a:pt x="7267" y="12619"/>
                  <a:pt x="7258" y="12619"/>
                </a:cubicBezTo>
                <a:cubicBezTo>
                  <a:pt x="7238" y="12619"/>
                  <a:pt x="7221" y="12623"/>
                  <a:pt x="7204" y="12635"/>
                </a:cubicBezTo>
                <a:lnTo>
                  <a:pt x="4921" y="6413"/>
                </a:lnTo>
                <a:close/>
                <a:moveTo>
                  <a:pt x="11262" y="12351"/>
                </a:moveTo>
                <a:cubicBezTo>
                  <a:pt x="11265" y="12335"/>
                  <a:pt x="11268" y="12315"/>
                  <a:pt x="11268" y="12299"/>
                </a:cubicBezTo>
                <a:cubicBezTo>
                  <a:pt x="11268" y="12244"/>
                  <a:pt x="11251" y="12196"/>
                  <a:pt x="11225" y="12164"/>
                </a:cubicBezTo>
                <a:lnTo>
                  <a:pt x="13848" y="7851"/>
                </a:lnTo>
                <a:cubicBezTo>
                  <a:pt x="13868" y="7871"/>
                  <a:pt x="13894" y="7883"/>
                  <a:pt x="13922" y="7883"/>
                </a:cubicBezTo>
                <a:cubicBezTo>
                  <a:pt x="13948" y="7883"/>
                  <a:pt x="13971" y="7871"/>
                  <a:pt x="13991" y="7855"/>
                </a:cubicBezTo>
                <a:lnTo>
                  <a:pt x="19936" y="18877"/>
                </a:lnTo>
                <a:cubicBezTo>
                  <a:pt x="19927" y="18889"/>
                  <a:pt x="19922" y="18900"/>
                  <a:pt x="19919" y="18912"/>
                </a:cubicBezTo>
                <a:lnTo>
                  <a:pt x="11262" y="12351"/>
                </a:lnTo>
                <a:close/>
                <a:moveTo>
                  <a:pt x="20093" y="18837"/>
                </a:moveTo>
                <a:cubicBezTo>
                  <a:pt x="20076" y="18825"/>
                  <a:pt x="20056" y="18817"/>
                  <a:pt x="20033" y="18817"/>
                </a:cubicBezTo>
                <a:cubicBezTo>
                  <a:pt x="20005" y="18817"/>
                  <a:pt x="19979" y="18829"/>
                  <a:pt x="19959" y="18849"/>
                </a:cubicBezTo>
                <a:lnTo>
                  <a:pt x="14014" y="7831"/>
                </a:lnTo>
                <a:cubicBezTo>
                  <a:pt x="14022" y="7819"/>
                  <a:pt x="14031" y="7807"/>
                  <a:pt x="14037" y="7791"/>
                </a:cubicBezTo>
                <a:lnTo>
                  <a:pt x="21343" y="12427"/>
                </a:lnTo>
                <a:cubicBezTo>
                  <a:pt x="21337" y="12447"/>
                  <a:pt x="21335" y="12463"/>
                  <a:pt x="21335" y="12483"/>
                </a:cubicBezTo>
                <a:cubicBezTo>
                  <a:pt x="21335" y="12559"/>
                  <a:pt x="21369" y="12627"/>
                  <a:pt x="21414" y="12655"/>
                </a:cubicBezTo>
                <a:lnTo>
                  <a:pt x="20093" y="18837"/>
                </a:lnTo>
                <a:close/>
              </a:path>
            </a:pathLst>
          </a:cu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2"/>
          <p:cNvSpPr txBox="1">
            <a:spLocks noGrp="1"/>
          </p:cNvSpPr>
          <p:nvPr>
            <p:ph type="ctrTitle"/>
          </p:nvPr>
        </p:nvSpPr>
        <p:spPr>
          <a:xfrm>
            <a:off x="838200" y="4345833"/>
            <a:ext cx="5473500" cy="1537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6000"/>
              <a:buFont typeface="Calibri"/>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838200" y="6020038"/>
            <a:ext cx="5473500" cy="520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rgbClr val="124163"/>
              </a:buClr>
              <a:buSzPts val="2400"/>
              <a:buNone/>
              <a:defRPr sz="2400">
                <a:solidFill>
                  <a:srgbClr val="124163"/>
                </a:solidFill>
              </a:defRPr>
            </a:lvl1pPr>
            <a:lvl2pPr lvl="1" algn="ctr" rtl="0">
              <a:lnSpc>
                <a:spcPct val="90000"/>
              </a:lnSpc>
              <a:spcBef>
                <a:spcPts val="1200"/>
              </a:spcBef>
              <a:spcAft>
                <a:spcPts val="0"/>
              </a:spcAft>
              <a:buClr>
                <a:schemeClr val="lt1"/>
              </a:buClr>
              <a:buSzPts val="2000"/>
              <a:buNone/>
              <a:defRPr sz="2000"/>
            </a:lvl2pPr>
            <a:lvl3pPr lvl="2" algn="ctr" rtl="0">
              <a:lnSpc>
                <a:spcPct val="90000"/>
              </a:lnSpc>
              <a:spcBef>
                <a:spcPts val="1200"/>
              </a:spcBef>
              <a:spcAft>
                <a:spcPts val="0"/>
              </a:spcAft>
              <a:buClr>
                <a:schemeClr val="lt1"/>
              </a:buClr>
              <a:buSzPts val="1800"/>
              <a:buNone/>
              <a:defRPr sz="1800"/>
            </a:lvl3pPr>
            <a:lvl4pPr lvl="3" algn="ctr" rtl="0">
              <a:lnSpc>
                <a:spcPct val="90000"/>
              </a:lnSpc>
              <a:spcBef>
                <a:spcPts val="1200"/>
              </a:spcBef>
              <a:spcAft>
                <a:spcPts val="0"/>
              </a:spcAft>
              <a:buClr>
                <a:schemeClr val="lt1"/>
              </a:buClr>
              <a:buSzPts val="1600"/>
              <a:buNone/>
              <a:defRPr sz="1600"/>
            </a:lvl4pPr>
            <a:lvl5pPr lvl="4" algn="ctr" rtl="0">
              <a:lnSpc>
                <a:spcPct val="90000"/>
              </a:lnSpc>
              <a:spcBef>
                <a:spcPts val="1200"/>
              </a:spcBef>
              <a:spcAft>
                <a:spcPts val="0"/>
              </a:spcAft>
              <a:buClr>
                <a:schemeClr val="lt1"/>
              </a:buClr>
              <a:buSzPts val="1600"/>
              <a:buNone/>
              <a:defRPr sz="1600"/>
            </a:lvl5pPr>
            <a:lvl6pPr lvl="5" algn="ctr" rtl="0">
              <a:lnSpc>
                <a:spcPct val="90000"/>
              </a:lnSpc>
              <a:spcBef>
                <a:spcPts val="12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5"/>
        <p:cNvGrpSpPr/>
        <p:nvPr/>
      </p:nvGrpSpPr>
      <p:grpSpPr>
        <a:xfrm>
          <a:off x="0" y="0"/>
          <a:ext cx="0" cy="0"/>
          <a:chOff x="0" y="0"/>
          <a:chExt cx="0" cy="0"/>
        </a:xfrm>
      </p:grpSpPr>
      <p:grpSp>
        <p:nvGrpSpPr>
          <p:cNvPr id="26" name="Google Shape;26;p3"/>
          <p:cNvGrpSpPr/>
          <p:nvPr/>
        </p:nvGrpSpPr>
        <p:grpSpPr>
          <a:xfrm>
            <a:off x="8899064" y="-32658"/>
            <a:ext cx="3314682" cy="3865860"/>
            <a:chOff x="26934884" y="2924628"/>
            <a:chExt cx="3314682" cy="3865860"/>
          </a:xfrm>
        </p:grpSpPr>
        <p:sp>
          <p:nvSpPr>
            <p:cNvPr id="27" name="Google Shape;27;p3"/>
            <p:cNvSpPr/>
            <p:nvPr/>
          </p:nvSpPr>
          <p:spPr>
            <a:xfrm>
              <a:off x="26936700" y="2959099"/>
              <a:ext cx="3291840" cy="2485404"/>
            </a:xfrm>
            <a:custGeom>
              <a:avLst/>
              <a:gdLst/>
              <a:ahLst/>
              <a:cxnLst/>
              <a:rect l="l" t="t" r="r" b="b"/>
              <a:pathLst>
                <a:path w="21600" h="21600" extrusionOk="0">
                  <a:moveTo>
                    <a:pt x="0" y="0"/>
                  </a:moveTo>
                  <a:lnTo>
                    <a:pt x="6033" y="9525"/>
                  </a:lnTo>
                  <a:lnTo>
                    <a:pt x="13358" y="7583"/>
                  </a:lnTo>
                  <a:lnTo>
                    <a:pt x="21600" y="21600"/>
                  </a:lnTo>
                  <a:lnTo>
                    <a:pt x="21600" y="0"/>
                  </a:lnTo>
                  <a:close/>
                </a:path>
              </a:pathLst>
            </a:custGeom>
            <a:gradFill>
              <a:gsLst>
                <a:gs pos="0">
                  <a:srgbClr val="338088"/>
                </a:gs>
                <a:gs pos="48000">
                  <a:srgbClr val="5CB7C1"/>
                </a:gs>
                <a:gs pos="100000">
                  <a:srgbClr val="9AD2D8"/>
                </a:gs>
              </a:gsLst>
              <a:lin ang="10800025"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3"/>
            <p:cNvSpPr/>
            <p:nvPr/>
          </p:nvSpPr>
          <p:spPr>
            <a:xfrm>
              <a:off x="26934884" y="2924628"/>
              <a:ext cx="3314682" cy="3865860"/>
            </a:xfrm>
            <a:custGeom>
              <a:avLst/>
              <a:gdLst/>
              <a:ahLst/>
              <a:cxnLst/>
              <a:rect l="l" t="t" r="r" b="b"/>
              <a:pathLst>
                <a:path w="21600" h="21600" extrusionOk="0">
                  <a:moveTo>
                    <a:pt x="12430" y="11304"/>
                  </a:moveTo>
                  <a:lnTo>
                    <a:pt x="21600" y="14064"/>
                  </a:lnTo>
                  <a:lnTo>
                    <a:pt x="13498" y="5145"/>
                  </a:lnTo>
                  <a:cubicBezTo>
                    <a:pt x="13531" y="5102"/>
                    <a:pt x="13548" y="5045"/>
                    <a:pt x="13556" y="4988"/>
                  </a:cubicBezTo>
                  <a:lnTo>
                    <a:pt x="21484" y="4329"/>
                  </a:lnTo>
                  <a:lnTo>
                    <a:pt x="21476" y="4258"/>
                  </a:lnTo>
                  <a:lnTo>
                    <a:pt x="13548" y="4917"/>
                  </a:lnTo>
                  <a:cubicBezTo>
                    <a:pt x="13531" y="4839"/>
                    <a:pt x="13481" y="4768"/>
                    <a:pt x="13415" y="4726"/>
                  </a:cubicBezTo>
                  <a:lnTo>
                    <a:pt x="14905" y="43"/>
                  </a:lnTo>
                  <a:lnTo>
                    <a:pt x="14822" y="21"/>
                  </a:lnTo>
                  <a:lnTo>
                    <a:pt x="13332" y="4683"/>
                  </a:lnTo>
                  <a:cubicBezTo>
                    <a:pt x="13283" y="4662"/>
                    <a:pt x="13225" y="4648"/>
                    <a:pt x="13159" y="4648"/>
                  </a:cubicBezTo>
                  <a:cubicBezTo>
                    <a:pt x="13059" y="4648"/>
                    <a:pt x="12968" y="4683"/>
                    <a:pt x="12902" y="4733"/>
                  </a:cubicBezTo>
                  <a:lnTo>
                    <a:pt x="3964" y="0"/>
                  </a:lnTo>
                  <a:lnTo>
                    <a:pt x="3923" y="64"/>
                  </a:lnTo>
                  <a:lnTo>
                    <a:pt x="12852" y="4790"/>
                  </a:lnTo>
                  <a:cubicBezTo>
                    <a:pt x="12811" y="4847"/>
                    <a:pt x="12786" y="4910"/>
                    <a:pt x="12786" y="4981"/>
                  </a:cubicBezTo>
                  <a:cubicBezTo>
                    <a:pt x="12786" y="4996"/>
                    <a:pt x="12786" y="5017"/>
                    <a:pt x="12794" y="5031"/>
                  </a:cubicBezTo>
                  <a:lnTo>
                    <a:pt x="6290" y="6145"/>
                  </a:lnTo>
                  <a:cubicBezTo>
                    <a:pt x="6223" y="6046"/>
                    <a:pt x="6099" y="5982"/>
                    <a:pt x="5959" y="5982"/>
                  </a:cubicBezTo>
                  <a:cubicBezTo>
                    <a:pt x="5917" y="5982"/>
                    <a:pt x="5884" y="5989"/>
                    <a:pt x="5843" y="5996"/>
                  </a:cubicBezTo>
                  <a:lnTo>
                    <a:pt x="66" y="85"/>
                  </a:lnTo>
                  <a:lnTo>
                    <a:pt x="0" y="128"/>
                  </a:lnTo>
                  <a:lnTo>
                    <a:pt x="5760" y="6024"/>
                  </a:lnTo>
                  <a:cubicBezTo>
                    <a:pt x="5644" y="6081"/>
                    <a:pt x="5570" y="6188"/>
                    <a:pt x="5570" y="6308"/>
                  </a:cubicBezTo>
                  <a:cubicBezTo>
                    <a:pt x="5570" y="6493"/>
                    <a:pt x="5743" y="6635"/>
                    <a:pt x="5950" y="6635"/>
                  </a:cubicBezTo>
                  <a:cubicBezTo>
                    <a:pt x="6157" y="6635"/>
                    <a:pt x="6331" y="6486"/>
                    <a:pt x="6331" y="6308"/>
                  </a:cubicBezTo>
                  <a:cubicBezTo>
                    <a:pt x="6331" y="6273"/>
                    <a:pt x="6323" y="6244"/>
                    <a:pt x="6314" y="6209"/>
                  </a:cubicBezTo>
                  <a:lnTo>
                    <a:pt x="12811" y="5095"/>
                  </a:lnTo>
                  <a:cubicBezTo>
                    <a:pt x="12869" y="5216"/>
                    <a:pt x="13001" y="5308"/>
                    <a:pt x="13167" y="5308"/>
                  </a:cubicBezTo>
                  <a:cubicBezTo>
                    <a:pt x="13175" y="5308"/>
                    <a:pt x="13175" y="5308"/>
                    <a:pt x="13183" y="5308"/>
                  </a:cubicBezTo>
                  <a:lnTo>
                    <a:pt x="12099" y="10835"/>
                  </a:lnTo>
                  <a:cubicBezTo>
                    <a:pt x="12091" y="10835"/>
                    <a:pt x="12083" y="10835"/>
                    <a:pt x="12074" y="10835"/>
                  </a:cubicBezTo>
                  <a:cubicBezTo>
                    <a:pt x="11859" y="10835"/>
                    <a:pt x="11694" y="10984"/>
                    <a:pt x="11694" y="11162"/>
                  </a:cubicBezTo>
                  <a:cubicBezTo>
                    <a:pt x="11694" y="11339"/>
                    <a:pt x="11868" y="11488"/>
                    <a:pt x="12074" y="11488"/>
                  </a:cubicBezTo>
                  <a:cubicBezTo>
                    <a:pt x="12149" y="11488"/>
                    <a:pt x="12215" y="11467"/>
                    <a:pt x="12273" y="11439"/>
                  </a:cubicBezTo>
                  <a:lnTo>
                    <a:pt x="21443" y="21600"/>
                  </a:lnTo>
                  <a:lnTo>
                    <a:pt x="21509" y="21557"/>
                  </a:lnTo>
                  <a:lnTo>
                    <a:pt x="12348" y="11396"/>
                  </a:lnTo>
                  <a:cubicBezTo>
                    <a:pt x="12389" y="11375"/>
                    <a:pt x="12414" y="11339"/>
                    <a:pt x="12430" y="11304"/>
                  </a:cubicBezTo>
                  <a:close/>
                  <a:moveTo>
                    <a:pt x="13283" y="5294"/>
                  </a:moveTo>
                  <a:cubicBezTo>
                    <a:pt x="13349" y="5279"/>
                    <a:pt x="13407" y="5244"/>
                    <a:pt x="13457" y="5208"/>
                  </a:cubicBezTo>
                  <a:lnTo>
                    <a:pt x="21368" y="13922"/>
                  </a:lnTo>
                  <a:lnTo>
                    <a:pt x="12463" y="11240"/>
                  </a:lnTo>
                  <a:cubicBezTo>
                    <a:pt x="12472" y="11219"/>
                    <a:pt x="12472" y="11190"/>
                    <a:pt x="12472" y="11162"/>
                  </a:cubicBezTo>
                  <a:cubicBezTo>
                    <a:pt x="12472" y="11013"/>
                    <a:pt x="12356" y="10885"/>
                    <a:pt x="12190" y="10850"/>
                  </a:cubicBezTo>
                  <a:lnTo>
                    <a:pt x="13283" y="5294"/>
                  </a:lnTo>
                  <a:close/>
                </a:path>
              </a:pathLst>
            </a:cu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29;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200"/>
              </a:spcBef>
              <a:spcAft>
                <a:spcPts val="0"/>
              </a:spcAft>
              <a:buClr>
                <a:schemeClr val="lt1"/>
              </a:buClr>
              <a:buSzPts val="1800"/>
              <a:buChar char="•"/>
              <a:defRPr/>
            </a:lvl2pPr>
            <a:lvl3pPr marL="1371600" lvl="2" indent="-342900" algn="l" rtl="0">
              <a:lnSpc>
                <a:spcPct val="90000"/>
              </a:lnSpc>
              <a:spcBef>
                <a:spcPts val="1200"/>
              </a:spcBef>
              <a:spcAft>
                <a:spcPts val="0"/>
              </a:spcAft>
              <a:buClr>
                <a:schemeClr val="lt1"/>
              </a:buClr>
              <a:buSzPts val="1800"/>
              <a:buChar char="•"/>
              <a:defRPr/>
            </a:lvl3pPr>
            <a:lvl4pPr marL="1828800" lvl="3" indent="-342900" algn="l" rtl="0">
              <a:lnSpc>
                <a:spcPct val="90000"/>
              </a:lnSpc>
              <a:spcBef>
                <a:spcPts val="1200"/>
              </a:spcBef>
              <a:spcAft>
                <a:spcPts val="0"/>
              </a:spcAft>
              <a:buClr>
                <a:schemeClr val="lt1"/>
              </a:buClr>
              <a:buSzPts val="1800"/>
              <a:buChar char="•"/>
              <a:defRPr/>
            </a:lvl4pPr>
            <a:lvl5pPr marL="2286000" lvl="4" indent="-342900" algn="l" rtl="0">
              <a:lnSpc>
                <a:spcPct val="90000"/>
              </a:lnSpc>
              <a:spcBef>
                <a:spcPts val="1200"/>
              </a:spcBef>
              <a:spcAft>
                <a:spcPts val="0"/>
              </a:spcAft>
              <a:buClr>
                <a:schemeClr val="lt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 name="Google Shape;31;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34"/>
        <p:cNvGrpSpPr/>
        <p:nvPr/>
      </p:nvGrpSpPr>
      <p:grpSpPr>
        <a:xfrm>
          <a:off x="0" y="0"/>
          <a:ext cx="0" cy="0"/>
          <a:chOff x="0" y="0"/>
          <a:chExt cx="0" cy="0"/>
        </a:xfrm>
      </p:grpSpPr>
      <p:grpSp>
        <p:nvGrpSpPr>
          <p:cNvPr id="35" name="Google Shape;35;p4"/>
          <p:cNvGrpSpPr/>
          <p:nvPr/>
        </p:nvGrpSpPr>
        <p:grpSpPr>
          <a:xfrm>
            <a:off x="0" y="4132301"/>
            <a:ext cx="4939198" cy="2736828"/>
            <a:chOff x="34785300" y="7099300"/>
            <a:chExt cx="4939198" cy="2736828"/>
          </a:xfrm>
        </p:grpSpPr>
        <p:sp>
          <p:nvSpPr>
            <p:cNvPr id="36" name="Google Shape;36;p4"/>
            <p:cNvSpPr/>
            <p:nvPr/>
          </p:nvSpPr>
          <p:spPr>
            <a:xfrm>
              <a:off x="34785300" y="7340600"/>
              <a:ext cx="4196070" cy="2486646"/>
            </a:xfrm>
            <a:custGeom>
              <a:avLst/>
              <a:gdLst/>
              <a:ahLst/>
              <a:cxnLst/>
              <a:rect l="l" t="t" r="r" b="b"/>
              <a:pathLst>
                <a:path w="21600" h="21600" extrusionOk="0">
                  <a:moveTo>
                    <a:pt x="0" y="0"/>
                  </a:moveTo>
                  <a:lnTo>
                    <a:pt x="5374" y="10568"/>
                  </a:lnTo>
                  <a:lnTo>
                    <a:pt x="15337" y="7766"/>
                  </a:lnTo>
                  <a:lnTo>
                    <a:pt x="21600" y="21600"/>
                  </a:lnTo>
                  <a:lnTo>
                    <a:pt x="0" y="21600"/>
                  </a:lnTo>
                  <a:close/>
                </a:path>
              </a:pathLst>
            </a:custGeom>
            <a:gradFill>
              <a:gsLst>
                <a:gs pos="0">
                  <a:srgbClr val="338088"/>
                </a:gs>
                <a:gs pos="48000">
                  <a:srgbClr val="5CB7C1"/>
                </a:gs>
                <a:gs pos="100000">
                  <a:srgbClr val="9AD2D8"/>
                </a:gs>
              </a:gsLst>
              <a:lin ang="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4"/>
            <p:cNvSpPr/>
            <p:nvPr/>
          </p:nvSpPr>
          <p:spPr>
            <a:xfrm>
              <a:off x="34785300" y="7099300"/>
              <a:ext cx="4939198" cy="2736828"/>
            </a:xfrm>
            <a:custGeom>
              <a:avLst/>
              <a:gdLst/>
              <a:ahLst/>
              <a:cxnLst/>
              <a:rect l="l" t="t" r="r" b="b"/>
              <a:pathLst>
                <a:path w="21590" h="21600" extrusionOk="0">
                  <a:moveTo>
                    <a:pt x="21345" y="16398"/>
                  </a:moveTo>
                  <a:cubicBezTo>
                    <a:pt x="21256" y="16398"/>
                    <a:pt x="21178" y="16478"/>
                    <a:pt x="21134" y="16598"/>
                  </a:cubicBezTo>
                  <a:lnTo>
                    <a:pt x="13295" y="9071"/>
                  </a:lnTo>
                  <a:cubicBezTo>
                    <a:pt x="13306" y="9021"/>
                    <a:pt x="13312" y="8961"/>
                    <a:pt x="13312" y="8901"/>
                  </a:cubicBezTo>
                  <a:cubicBezTo>
                    <a:pt x="13312" y="8640"/>
                    <a:pt x="13195" y="8440"/>
                    <a:pt x="13057" y="8440"/>
                  </a:cubicBezTo>
                  <a:cubicBezTo>
                    <a:pt x="12918" y="8440"/>
                    <a:pt x="12801" y="8650"/>
                    <a:pt x="12801" y="8901"/>
                  </a:cubicBezTo>
                  <a:cubicBezTo>
                    <a:pt x="12801" y="8911"/>
                    <a:pt x="12801" y="8921"/>
                    <a:pt x="12801" y="8921"/>
                  </a:cubicBezTo>
                  <a:lnTo>
                    <a:pt x="4846" y="11246"/>
                  </a:lnTo>
                  <a:cubicBezTo>
                    <a:pt x="4819" y="11066"/>
                    <a:pt x="4735" y="10925"/>
                    <a:pt x="4624" y="10905"/>
                  </a:cubicBezTo>
                  <a:lnTo>
                    <a:pt x="4624" y="4029"/>
                  </a:lnTo>
                  <a:cubicBezTo>
                    <a:pt x="4752" y="3999"/>
                    <a:pt x="4852" y="3809"/>
                    <a:pt x="4852" y="3568"/>
                  </a:cubicBezTo>
                  <a:cubicBezTo>
                    <a:pt x="4852" y="3308"/>
                    <a:pt x="4735" y="3107"/>
                    <a:pt x="4596" y="3107"/>
                  </a:cubicBezTo>
                  <a:cubicBezTo>
                    <a:pt x="4485" y="3107"/>
                    <a:pt x="4397" y="3227"/>
                    <a:pt x="4358" y="3398"/>
                  </a:cubicBezTo>
                  <a:lnTo>
                    <a:pt x="39" y="0"/>
                  </a:lnTo>
                  <a:lnTo>
                    <a:pt x="17" y="90"/>
                  </a:lnTo>
                  <a:lnTo>
                    <a:pt x="4341" y="3498"/>
                  </a:lnTo>
                  <a:cubicBezTo>
                    <a:pt x="4341" y="3518"/>
                    <a:pt x="4336" y="3548"/>
                    <a:pt x="4336" y="3568"/>
                  </a:cubicBezTo>
                  <a:cubicBezTo>
                    <a:pt x="4336" y="3809"/>
                    <a:pt x="4435" y="3999"/>
                    <a:pt x="4563" y="4029"/>
                  </a:cubicBezTo>
                  <a:lnTo>
                    <a:pt x="4563" y="10905"/>
                  </a:lnTo>
                  <a:cubicBezTo>
                    <a:pt x="4519" y="10915"/>
                    <a:pt x="4480" y="10935"/>
                    <a:pt x="4447" y="10985"/>
                  </a:cubicBezTo>
                  <a:lnTo>
                    <a:pt x="44" y="1784"/>
                  </a:lnTo>
                  <a:lnTo>
                    <a:pt x="0" y="1854"/>
                  </a:lnTo>
                  <a:lnTo>
                    <a:pt x="4402" y="11056"/>
                  </a:lnTo>
                  <a:cubicBezTo>
                    <a:pt x="4358" y="11136"/>
                    <a:pt x="4330" y="11246"/>
                    <a:pt x="4330" y="11376"/>
                  </a:cubicBezTo>
                  <a:cubicBezTo>
                    <a:pt x="4330" y="11386"/>
                    <a:pt x="4330" y="11396"/>
                    <a:pt x="4330" y="11396"/>
                  </a:cubicBezTo>
                  <a:lnTo>
                    <a:pt x="17" y="12639"/>
                  </a:lnTo>
                  <a:lnTo>
                    <a:pt x="28" y="12739"/>
                  </a:lnTo>
                  <a:lnTo>
                    <a:pt x="4341" y="11497"/>
                  </a:lnTo>
                  <a:cubicBezTo>
                    <a:pt x="4358" y="11617"/>
                    <a:pt x="4402" y="11717"/>
                    <a:pt x="4463" y="11777"/>
                  </a:cubicBezTo>
                  <a:lnTo>
                    <a:pt x="2215" y="21400"/>
                  </a:lnTo>
                  <a:lnTo>
                    <a:pt x="2265" y="21440"/>
                  </a:lnTo>
                  <a:lnTo>
                    <a:pt x="4513" y="11817"/>
                  </a:lnTo>
                  <a:cubicBezTo>
                    <a:pt x="4535" y="11827"/>
                    <a:pt x="4563" y="11837"/>
                    <a:pt x="4585" y="11837"/>
                  </a:cubicBezTo>
                  <a:cubicBezTo>
                    <a:pt x="4663" y="11837"/>
                    <a:pt x="4730" y="11777"/>
                    <a:pt x="4780" y="11677"/>
                  </a:cubicBezTo>
                  <a:lnTo>
                    <a:pt x="8410" y="16238"/>
                  </a:lnTo>
                  <a:cubicBezTo>
                    <a:pt x="8399" y="16288"/>
                    <a:pt x="8393" y="16338"/>
                    <a:pt x="8393" y="16398"/>
                  </a:cubicBezTo>
                  <a:cubicBezTo>
                    <a:pt x="8393" y="16458"/>
                    <a:pt x="8399" y="16518"/>
                    <a:pt x="8410" y="16568"/>
                  </a:cubicBezTo>
                  <a:lnTo>
                    <a:pt x="4824" y="21379"/>
                  </a:lnTo>
                  <a:lnTo>
                    <a:pt x="4857" y="21460"/>
                  </a:lnTo>
                  <a:lnTo>
                    <a:pt x="8438" y="16659"/>
                  </a:lnTo>
                  <a:cubicBezTo>
                    <a:pt x="8482" y="16779"/>
                    <a:pt x="8560" y="16869"/>
                    <a:pt x="8654" y="16869"/>
                  </a:cubicBezTo>
                  <a:cubicBezTo>
                    <a:pt x="8654" y="16869"/>
                    <a:pt x="8660" y="16869"/>
                    <a:pt x="8660" y="16869"/>
                  </a:cubicBezTo>
                  <a:lnTo>
                    <a:pt x="9704" y="21600"/>
                  </a:lnTo>
                  <a:lnTo>
                    <a:pt x="9754" y="21560"/>
                  </a:lnTo>
                  <a:lnTo>
                    <a:pt x="8715" y="16849"/>
                  </a:lnTo>
                  <a:cubicBezTo>
                    <a:pt x="8826" y="16799"/>
                    <a:pt x="8910" y="16618"/>
                    <a:pt x="8910" y="16398"/>
                  </a:cubicBezTo>
                  <a:cubicBezTo>
                    <a:pt x="8910" y="16268"/>
                    <a:pt x="8876" y="16147"/>
                    <a:pt x="8826" y="16057"/>
                  </a:cubicBezTo>
                  <a:lnTo>
                    <a:pt x="12873" y="9251"/>
                  </a:lnTo>
                  <a:cubicBezTo>
                    <a:pt x="12918" y="9322"/>
                    <a:pt x="12979" y="9362"/>
                    <a:pt x="13040" y="9362"/>
                  </a:cubicBezTo>
                  <a:cubicBezTo>
                    <a:pt x="13045" y="9362"/>
                    <a:pt x="13051" y="9362"/>
                    <a:pt x="13051" y="9362"/>
                  </a:cubicBezTo>
                  <a:lnTo>
                    <a:pt x="14128" y="21420"/>
                  </a:lnTo>
                  <a:lnTo>
                    <a:pt x="14183" y="21400"/>
                  </a:lnTo>
                  <a:lnTo>
                    <a:pt x="13107" y="9342"/>
                  </a:lnTo>
                  <a:cubicBezTo>
                    <a:pt x="13129" y="9332"/>
                    <a:pt x="13151" y="9312"/>
                    <a:pt x="13173" y="9291"/>
                  </a:cubicBezTo>
                  <a:lnTo>
                    <a:pt x="18336" y="21470"/>
                  </a:lnTo>
                  <a:lnTo>
                    <a:pt x="18380" y="21410"/>
                  </a:lnTo>
                  <a:lnTo>
                    <a:pt x="13218" y="9231"/>
                  </a:lnTo>
                  <a:cubicBezTo>
                    <a:pt x="13229" y="9211"/>
                    <a:pt x="13245" y="9181"/>
                    <a:pt x="13251" y="9161"/>
                  </a:cubicBezTo>
                  <a:lnTo>
                    <a:pt x="21089" y="16689"/>
                  </a:lnTo>
                  <a:cubicBezTo>
                    <a:pt x="21078" y="16739"/>
                    <a:pt x="21073" y="16799"/>
                    <a:pt x="21073" y="16859"/>
                  </a:cubicBezTo>
                  <a:cubicBezTo>
                    <a:pt x="21073" y="16989"/>
                    <a:pt x="21106" y="17110"/>
                    <a:pt x="21156" y="17200"/>
                  </a:cubicBezTo>
                  <a:lnTo>
                    <a:pt x="19413" y="21390"/>
                  </a:lnTo>
                  <a:lnTo>
                    <a:pt x="19457" y="21450"/>
                  </a:lnTo>
                  <a:lnTo>
                    <a:pt x="21200" y="17260"/>
                  </a:lnTo>
                  <a:cubicBezTo>
                    <a:pt x="21239" y="17300"/>
                    <a:pt x="21284" y="17330"/>
                    <a:pt x="21333" y="17330"/>
                  </a:cubicBezTo>
                  <a:cubicBezTo>
                    <a:pt x="21478" y="17330"/>
                    <a:pt x="21589" y="17120"/>
                    <a:pt x="21589" y="16869"/>
                  </a:cubicBezTo>
                  <a:cubicBezTo>
                    <a:pt x="21600" y="16608"/>
                    <a:pt x="21483" y="16398"/>
                    <a:pt x="21345" y="16398"/>
                  </a:cubicBezTo>
                  <a:close/>
                  <a:moveTo>
                    <a:pt x="8660" y="15937"/>
                  </a:moveTo>
                  <a:cubicBezTo>
                    <a:pt x="8571" y="15937"/>
                    <a:pt x="8488" y="16027"/>
                    <a:pt x="8444" y="16157"/>
                  </a:cubicBezTo>
                  <a:lnTo>
                    <a:pt x="4819" y="11607"/>
                  </a:lnTo>
                  <a:cubicBezTo>
                    <a:pt x="4841" y="11537"/>
                    <a:pt x="4852" y="11467"/>
                    <a:pt x="4852" y="11386"/>
                  </a:cubicBezTo>
                  <a:cubicBezTo>
                    <a:pt x="4852" y="11376"/>
                    <a:pt x="4852" y="11366"/>
                    <a:pt x="4852" y="11366"/>
                  </a:cubicBezTo>
                  <a:lnTo>
                    <a:pt x="12807" y="9041"/>
                  </a:lnTo>
                  <a:cubicBezTo>
                    <a:pt x="12818" y="9101"/>
                    <a:pt x="12829" y="9151"/>
                    <a:pt x="12851" y="9191"/>
                  </a:cubicBezTo>
                  <a:lnTo>
                    <a:pt x="8793" y="16007"/>
                  </a:lnTo>
                  <a:cubicBezTo>
                    <a:pt x="8754" y="15957"/>
                    <a:pt x="8710" y="15937"/>
                    <a:pt x="8660" y="15937"/>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 name="Google Shape;38;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 name="Google Shape;39;p4"/>
          <p:cNvSpPr txBox="1">
            <a:spLocks noGrp="1"/>
          </p:cNvSpPr>
          <p:nvPr>
            <p:ph type="body" idx="1"/>
          </p:nvPr>
        </p:nvSpPr>
        <p:spPr>
          <a:xfrm>
            <a:off x="1226634" y="1825625"/>
            <a:ext cx="10127100" cy="3359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200"/>
              </a:spcBef>
              <a:spcAft>
                <a:spcPts val="0"/>
              </a:spcAft>
              <a:buClr>
                <a:schemeClr val="lt1"/>
              </a:buClr>
              <a:buSzPts val="1800"/>
              <a:buChar char="•"/>
              <a:defRPr/>
            </a:lvl2pPr>
            <a:lvl3pPr marL="1371600" lvl="2" indent="-342900" algn="l" rtl="0">
              <a:lnSpc>
                <a:spcPct val="90000"/>
              </a:lnSpc>
              <a:spcBef>
                <a:spcPts val="1200"/>
              </a:spcBef>
              <a:spcAft>
                <a:spcPts val="0"/>
              </a:spcAft>
              <a:buClr>
                <a:schemeClr val="lt1"/>
              </a:buClr>
              <a:buSzPts val="1800"/>
              <a:buChar char="•"/>
              <a:defRPr/>
            </a:lvl3pPr>
            <a:lvl4pPr marL="1828800" lvl="3" indent="-342900" algn="l" rtl="0">
              <a:lnSpc>
                <a:spcPct val="90000"/>
              </a:lnSpc>
              <a:spcBef>
                <a:spcPts val="1200"/>
              </a:spcBef>
              <a:spcAft>
                <a:spcPts val="0"/>
              </a:spcAft>
              <a:buClr>
                <a:schemeClr val="lt1"/>
              </a:buClr>
              <a:buSzPts val="1800"/>
              <a:buChar char="•"/>
              <a:defRPr/>
            </a:lvl4pPr>
            <a:lvl5pPr marL="2286000" lvl="4" indent="-342900" algn="l" rtl="0">
              <a:lnSpc>
                <a:spcPct val="90000"/>
              </a:lnSpc>
              <a:spcBef>
                <a:spcPts val="1200"/>
              </a:spcBef>
              <a:spcAft>
                <a:spcPts val="0"/>
              </a:spcAft>
              <a:buClr>
                <a:schemeClr val="lt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 name="Google Shape;40;p4"/>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4"/>
          <p:cNvSpPr txBox="1">
            <a:spLocks noGrp="1"/>
          </p:cNvSpPr>
          <p:nvPr>
            <p:ph type="ftr" idx="11"/>
          </p:nvPr>
        </p:nvSpPr>
        <p:spPr>
          <a:xfrm>
            <a:off x="6300438" y="6356350"/>
            <a:ext cx="35919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4"/>
          <p:cNvSpPr txBox="1">
            <a:spLocks noGrp="1"/>
          </p:cNvSpPr>
          <p:nvPr>
            <p:ph type="sldNum" idx="12"/>
          </p:nvPr>
        </p:nvSpPr>
        <p:spPr>
          <a:xfrm>
            <a:off x="10024946" y="6356350"/>
            <a:ext cx="1329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52"/>
        <p:cNvGrpSpPr/>
        <p:nvPr/>
      </p:nvGrpSpPr>
      <p:grpSpPr>
        <a:xfrm>
          <a:off x="0" y="0"/>
          <a:ext cx="0" cy="0"/>
          <a:chOff x="0" y="0"/>
          <a:chExt cx="0" cy="0"/>
        </a:xfrm>
      </p:grpSpPr>
      <p:grpSp>
        <p:nvGrpSpPr>
          <p:cNvPr id="53" name="Google Shape;53;p6"/>
          <p:cNvGrpSpPr/>
          <p:nvPr/>
        </p:nvGrpSpPr>
        <p:grpSpPr>
          <a:xfrm>
            <a:off x="5223512" y="-33453"/>
            <a:ext cx="6968484" cy="6904170"/>
            <a:chOff x="77152500" y="2912947"/>
            <a:chExt cx="6968484" cy="6904170"/>
          </a:xfrm>
        </p:grpSpPr>
        <p:sp>
          <p:nvSpPr>
            <p:cNvPr id="54" name="Google Shape;54;p6"/>
            <p:cNvSpPr/>
            <p:nvPr/>
          </p:nvSpPr>
          <p:spPr>
            <a:xfrm>
              <a:off x="77495400" y="2946400"/>
              <a:ext cx="6621804" cy="6870690"/>
            </a:xfrm>
            <a:custGeom>
              <a:avLst/>
              <a:gdLst/>
              <a:ahLst/>
              <a:cxnLst/>
              <a:rect l="l" t="t" r="r" b="b"/>
              <a:pathLst>
                <a:path w="21600" h="21600" extrusionOk="0">
                  <a:moveTo>
                    <a:pt x="4532" y="21600"/>
                  </a:moveTo>
                  <a:lnTo>
                    <a:pt x="10199" y="13768"/>
                  </a:lnTo>
                  <a:lnTo>
                    <a:pt x="5241" y="9312"/>
                  </a:lnTo>
                  <a:lnTo>
                    <a:pt x="7366" y="6968"/>
                  </a:lnTo>
                  <a:lnTo>
                    <a:pt x="0" y="0"/>
                  </a:lnTo>
                  <a:lnTo>
                    <a:pt x="21600" y="0"/>
                  </a:lnTo>
                  <a:lnTo>
                    <a:pt x="21600" y="21600"/>
                  </a:lnTo>
                  <a:close/>
                </a:path>
              </a:pathLst>
            </a:custGeom>
            <a:gradFill>
              <a:gsLst>
                <a:gs pos="0">
                  <a:srgbClr val="338088"/>
                </a:gs>
                <a:gs pos="48000">
                  <a:srgbClr val="5CB7C1"/>
                </a:gs>
                <a:gs pos="100000">
                  <a:srgbClr val="9AD2D8"/>
                </a:gs>
              </a:gsLst>
              <a:lin ang="10800025"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6"/>
            <p:cNvSpPr/>
            <p:nvPr/>
          </p:nvSpPr>
          <p:spPr>
            <a:xfrm>
              <a:off x="77152500" y="2912947"/>
              <a:ext cx="6968484" cy="6904170"/>
            </a:xfrm>
            <a:custGeom>
              <a:avLst/>
              <a:gdLst/>
              <a:ahLst/>
              <a:cxnLst/>
              <a:rect l="l" t="t" r="r" b="b"/>
              <a:pathLst>
                <a:path w="21600" h="21600" extrusionOk="0">
                  <a:moveTo>
                    <a:pt x="17892" y="16968"/>
                  </a:moveTo>
                  <a:cubicBezTo>
                    <a:pt x="17892" y="16865"/>
                    <a:pt x="17809" y="16785"/>
                    <a:pt x="17711" y="16785"/>
                  </a:cubicBezTo>
                  <a:cubicBezTo>
                    <a:pt x="17711" y="16785"/>
                    <a:pt x="17707" y="16785"/>
                    <a:pt x="17707" y="16785"/>
                  </a:cubicBezTo>
                  <a:lnTo>
                    <a:pt x="16746" y="8211"/>
                  </a:lnTo>
                  <a:cubicBezTo>
                    <a:pt x="16762" y="8207"/>
                    <a:pt x="16782" y="8199"/>
                    <a:pt x="16793" y="8191"/>
                  </a:cubicBezTo>
                  <a:lnTo>
                    <a:pt x="21569" y="13497"/>
                  </a:lnTo>
                  <a:lnTo>
                    <a:pt x="21596" y="13469"/>
                  </a:lnTo>
                  <a:lnTo>
                    <a:pt x="16829" y="8167"/>
                  </a:lnTo>
                  <a:cubicBezTo>
                    <a:pt x="16868" y="8131"/>
                    <a:pt x="16892" y="8084"/>
                    <a:pt x="16892" y="8028"/>
                  </a:cubicBezTo>
                  <a:cubicBezTo>
                    <a:pt x="16892" y="7980"/>
                    <a:pt x="16872" y="7936"/>
                    <a:pt x="16845" y="7904"/>
                  </a:cubicBezTo>
                  <a:lnTo>
                    <a:pt x="21596" y="873"/>
                  </a:lnTo>
                  <a:lnTo>
                    <a:pt x="21565" y="849"/>
                  </a:lnTo>
                  <a:lnTo>
                    <a:pt x="16813" y="7876"/>
                  </a:lnTo>
                  <a:cubicBezTo>
                    <a:pt x="16782" y="7856"/>
                    <a:pt x="16746" y="7844"/>
                    <a:pt x="16707" y="7844"/>
                  </a:cubicBezTo>
                  <a:cubicBezTo>
                    <a:pt x="16644" y="7844"/>
                    <a:pt x="16589" y="7876"/>
                    <a:pt x="16557" y="7924"/>
                  </a:cubicBezTo>
                  <a:lnTo>
                    <a:pt x="11672" y="4006"/>
                  </a:lnTo>
                  <a:cubicBezTo>
                    <a:pt x="11688" y="3978"/>
                    <a:pt x="11696" y="3950"/>
                    <a:pt x="11696" y="3918"/>
                  </a:cubicBezTo>
                  <a:cubicBezTo>
                    <a:pt x="11696" y="3890"/>
                    <a:pt x="11688" y="3866"/>
                    <a:pt x="11680" y="3842"/>
                  </a:cubicBezTo>
                  <a:lnTo>
                    <a:pt x="19333" y="88"/>
                  </a:lnTo>
                  <a:lnTo>
                    <a:pt x="19317" y="52"/>
                  </a:lnTo>
                  <a:lnTo>
                    <a:pt x="11664" y="3811"/>
                  </a:lnTo>
                  <a:cubicBezTo>
                    <a:pt x="11633" y="3767"/>
                    <a:pt x="11577" y="3735"/>
                    <a:pt x="11518" y="3735"/>
                  </a:cubicBezTo>
                  <a:cubicBezTo>
                    <a:pt x="11495" y="3735"/>
                    <a:pt x="11471" y="3739"/>
                    <a:pt x="11448" y="3751"/>
                  </a:cubicBezTo>
                  <a:lnTo>
                    <a:pt x="9188" y="0"/>
                  </a:lnTo>
                  <a:lnTo>
                    <a:pt x="9153" y="20"/>
                  </a:lnTo>
                  <a:lnTo>
                    <a:pt x="11412" y="3771"/>
                  </a:lnTo>
                  <a:cubicBezTo>
                    <a:pt x="11365" y="3803"/>
                    <a:pt x="11333" y="3858"/>
                    <a:pt x="11333" y="3922"/>
                  </a:cubicBezTo>
                  <a:cubicBezTo>
                    <a:pt x="11333" y="3958"/>
                    <a:pt x="11345" y="3990"/>
                    <a:pt x="11361" y="4018"/>
                  </a:cubicBezTo>
                  <a:lnTo>
                    <a:pt x="8176" y="6880"/>
                  </a:lnTo>
                  <a:cubicBezTo>
                    <a:pt x="8145" y="6852"/>
                    <a:pt x="8109" y="6836"/>
                    <a:pt x="8066" y="6832"/>
                  </a:cubicBezTo>
                  <a:lnTo>
                    <a:pt x="7728" y="48"/>
                  </a:lnTo>
                  <a:lnTo>
                    <a:pt x="7688" y="48"/>
                  </a:lnTo>
                  <a:lnTo>
                    <a:pt x="8027" y="6832"/>
                  </a:lnTo>
                  <a:cubicBezTo>
                    <a:pt x="7995" y="6836"/>
                    <a:pt x="7964" y="6852"/>
                    <a:pt x="7940" y="6872"/>
                  </a:cubicBezTo>
                  <a:lnTo>
                    <a:pt x="1067" y="56"/>
                  </a:lnTo>
                  <a:lnTo>
                    <a:pt x="1039" y="84"/>
                  </a:lnTo>
                  <a:lnTo>
                    <a:pt x="7913" y="6900"/>
                  </a:lnTo>
                  <a:cubicBezTo>
                    <a:pt x="7889" y="6932"/>
                    <a:pt x="7873" y="6971"/>
                    <a:pt x="7873" y="7015"/>
                  </a:cubicBezTo>
                  <a:cubicBezTo>
                    <a:pt x="7873" y="7019"/>
                    <a:pt x="7873" y="7023"/>
                    <a:pt x="7873" y="7027"/>
                  </a:cubicBezTo>
                  <a:lnTo>
                    <a:pt x="3197" y="7864"/>
                  </a:lnTo>
                  <a:cubicBezTo>
                    <a:pt x="3173" y="7789"/>
                    <a:pt x="3106" y="7733"/>
                    <a:pt x="3023" y="7733"/>
                  </a:cubicBezTo>
                  <a:cubicBezTo>
                    <a:pt x="3004" y="7733"/>
                    <a:pt x="2984" y="7737"/>
                    <a:pt x="2968" y="7741"/>
                  </a:cubicBezTo>
                  <a:lnTo>
                    <a:pt x="35" y="60"/>
                  </a:lnTo>
                  <a:lnTo>
                    <a:pt x="0" y="76"/>
                  </a:lnTo>
                  <a:lnTo>
                    <a:pt x="2937" y="7753"/>
                  </a:lnTo>
                  <a:cubicBezTo>
                    <a:pt x="2882" y="7785"/>
                    <a:pt x="2846" y="7844"/>
                    <a:pt x="2846" y="7912"/>
                  </a:cubicBezTo>
                  <a:cubicBezTo>
                    <a:pt x="2846" y="8004"/>
                    <a:pt x="2913" y="8080"/>
                    <a:pt x="3000" y="8096"/>
                  </a:cubicBezTo>
                  <a:lnTo>
                    <a:pt x="3000" y="11113"/>
                  </a:lnTo>
                  <a:cubicBezTo>
                    <a:pt x="2909" y="11125"/>
                    <a:pt x="2838" y="11201"/>
                    <a:pt x="2838" y="11296"/>
                  </a:cubicBezTo>
                  <a:cubicBezTo>
                    <a:pt x="2838" y="11400"/>
                    <a:pt x="2921" y="11480"/>
                    <a:pt x="3019" y="11480"/>
                  </a:cubicBezTo>
                  <a:cubicBezTo>
                    <a:pt x="3071" y="11480"/>
                    <a:pt x="3114" y="11460"/>
                    <a:pt x="3145" y="11428"/>
                  </a:cubicBezTo>
                  <a:lnTo>
                    <a:pt x="5204" y="13652"/>
                  </a:lnTo>
                  <a:cubicBezTo>
                    <a:pt x="5169" y="13684"/>
                    <a:pt x="5145" y="13736"/>
                    <a:pt x="5145" y="13787"/>
                  </a:cubicBezTo>
                  <a:cubicBezTo>
                    <a:pt x="5145" y="13847"/>
                    <a:pt x="5177" y="13903"/>
                    <a:pt x="5220" y="13939"/>
                  </a:cubicBezTo>
                  <a:lnTo>
                    <a:pt x="3661" y="17283"/>
                  </a:lnTo>
                  <a:cubicBezTo>
                    <a:pt x="3641" y="17275"/>
                    <a:pt x="3622" y="17271"/>
                    <a:pt x="3602" y="17271"/>
                  </a:cubicBezTo>
                  <a:cubicBezTo>
                    <a:pt x="3500" y="17271"/>
                    <a:pt x="3421" y="17355"/>
                    <a:pt x="3421" y="17455"/>
                  </a:cubicBezTo>
                  <a:cubicBezTo>
                    <a:pt x="3421" y="17554"/>
                    <a:pt x="3504" y="17638"/>
                    <a:pt x="3602" y="17638"/>
                  </a:cubicBezTo>
                  <a:cubicBezTo>
                    <a:pt x="3622" y="17638"/>
                    <a:pt x="3637" y="17634"/>
                    <a:pt x="3657" y="17630"/>
                  </a:cubicBezTo>
                  <a:lnTo>
                    <a:pt x="5350" y="21596"/>
                  </a:lnTo>
                  <a:lnTo>
                    <a:pt x="5369" y="21588"/>
                  </a:lnTo>
                  <a:lnTo>
                    <a:pt x="5385" y="21600"/>
                  </a:lnTo>
                  <a:lnTo>
                    <a:pt x="10668" y="13947"/>
                  </a:lnTo>
                  <a:cubicBezTo>
                    <a:pt x="10696" y="13963"/>
                    <a:pt x="10723" y="13971"/>
                    <a:pt x="10755" y="13971"/>
                  </a:cubicBezTo>
                  <a:cubicBezTo>
                    <a:pt x="10759" y="13971"/>
                    <a:pt x="10767" y="13971"/>
                    <a:pt x="10770" y="13971"/>
                  </a:cubicBezTo>
                  <a:lnTo>
                    <a:pt x="12235" y="21584"/>
                  </a:lnTo>
                  <a:lnTo>
                    <a:pt x="12274" y="21576"/>
                  </a:lnTo>
                  <a:lnTo>
                    <a:pt x="10810" y="13963"/>
                  </a:lnTo>
                  <a:cubicBezTo>
                    <a:pt x="10853" y="13951"/>
                    <a:pt x="10889" y="13919"/>
                    <a:pt x="10912" y="13879"/>
                  </a:cubicBezTo>
                  <a:lnTo>
                    <a:pt x="17541" y="16924"/>
                  </a:lnTo>
                  <a:cubicBezTo>
                    <a:pt x="17537" y="16936"/>
                    <a:pt x="17537" y="16952"/>
                    <a:pt x="17537" y="16964"/>
                  </a:cubicBezTo>
                  <a:cubicBezTo>
                    <a:pt x="17537" y="17028"/>
                    <a:pt x="17573" y="17088"/>
                    <a:pt x="17620" y="17120"/>
                  </a:cubicBezTo>
                  <a:lnTo>
                    <a:pt x="15116" y="21572"/>
                  </a:lnTo>
                  <a:lnTo>
                    <a:pt x="15152" y="21592"/>
                  </a:lnTo>
                  <a:lnTo>
                    <a:pt x="17648" y="17144"/>
                  </a:lnTo>
                  <a:cubicBezTo>
                    <a:pt x="17667" y="17152"/>
                    <a:pt x="17687" y="17156"/>
                    <a:pt x="17711" y="17156"/>
                  </a:cubicBezTo>
                  <a:cubicBezTo>
                    <a:pt x="17785" y="17156"/>
                    <a:pt x="17852" y="17108"/>
                    <a:pt x="17880" y="17040"/>
                  </a:cubicBezTo>
                  <a:lnTo>
                    <a:pt x="21592" y="17706"/>
                  </a:lnTo>
                  <a:lnTo>
                    <a:pt x="21600" y="17666"/>
                  </a:lnTo>
                  <a:lnTo>
                    <a:pt x="17892" y="17000"/>
                  </a:lnTo>
                  <a:cubicBezTo>
                    <a:pt x="17892" y="16992"/>
                    <a:pt x="17892" y="16980"/>
                    <a:pt x="17892" y="16968"/>
                  </a:cubicBezTo>
                  <a:close/>
                  <a:moveTo>
                    <a:pt x="5499" y="13736"/>
                  </a:moveTo>
                  <a:cubicBezTo>
                    <a:pt x="5480" y="13672"/>
                    <a:pt x="5432" y="13624"/>
                    <a:pt x="5369" y="13608"/>
                  </a:cubicBezTo>
                  <a:lnTo>
                    <a:pt x="6027" y="9522"/>
                  </a:lnTo>
                  <a:cubicBezTo>
                    <a:pt x="6031" y="9522"/>
                    <a:pt x="6031" y="9522"/>
                    <a:pt x="6035" y="9522"/>
                  </a:cubicBezTo>
                  <a:cubicBezTo>
                    <a:pt x="6078" y="9522"/>
                    <a:pt x="6117" y="9507"/>
                    <a:pt x="6149" y="9483"/>
                  </a:cubicBezTo>
                  <a:lnTo>
                    <a:pt x="10601" y="13680"/>
                  </a:lnTo>
                  <a:cubicBezTo>
                    <a:pt x="10582" y="13704"/>
                    <a:pt x="10570" y="13736"/>
                    <a:pt x="10566" y="13768"/>
                  </a:cubicBezTo>
                  <a:lnTo>
                    <a:pt x="5499" y="13736"/>
                  </a:lnTo>
                  <a:close/>
                  <a:moveTo>
                    <a:pt x="3141" y="11161"/>
                  </a:moveTo>
                  <a:cubicBezTo>
                    <a:pt x="3114" y="11133"/>
                    <a:pt x="3078" y="11117"/>
                    <a:pt x="3035" y="11113"/>
                  </a:cubicBezTo>
                  <a:lnTo>
                    <a:pt x="3035" y="8096"/>
                  </a:lnTo>
                  <a:cubicBezTo>
                    <a:pt x="3094" y="8092"/>
                    <a:pt x="3145" y="8060"/>
                    <a:pt x="3177" y="8012"/>
                  </a:cubicBezTo>
                  <a:lnTo>
                    <a:pt x="5858" y="9287"/>
                  </a:lnTo>
                  <a:cubicBezTo>
                    <a:pt x="5854" y="9303"/>
                    <a:pt x="5850" y="9323"/>
                    <a:pt x="5850" y="9339"/>
                  </a:cubicBezTo>
                  <a:cubicBezTo>
                    <a:pt x="5850" y="9371"/>
                    <a:pt x="5858" y="9399"/>
                    <a:pt x="5873" y="9427"/>
                  </a:cubicBezTo>
                  <a:lnTo>
                    <a:pt x="3141" y="11161"/>
                  </a:lnTo>
                  <a:close/>
                  <a:moveTo>
                    <a:pt x="7952" y="7163"/>
                  </a:moveTo>
                  <a:cubicBezTo>
                    <a:pt x="7983" y="7183"/>
                    <a:pt x="8019" y="7195"/>
                    <a:pt x="8058" y="7195"/>
                  </a:cubicBezTo>
                  <a:cubicBezTo>
                    <a:pt x="8074" y="7195"/>
                    <a:pt x="8094" y="7191"/>
                    <a:pt x="8109" y="7187"/>
                  </a:cubicBezTo>
                  <a:lnTo>
                    <a:pt x="10668" y="13624"/>
                  </a:lnTo>
                  <a:cubicBezTo>
                    <a:pt x="10656" y="13632"/>
                    <a:pt x="10645" y="13640"/>
                    <a:pt x="10637" y="13648"/>
                  </a:cubicBezTo>
                  <a:lnTo>
                    <a:pt x="6176" y="9455"/>
                  </a:lnTo>
                  <a:cubicBezTo>
                    <a:pt x="6200" y="9423"/>
                    <a:pt x="6216" y="9383"/>
                    <a:pt x="6216" y="9339"/>
                  </a:cubicBezTo>
                  <a:cubicBezTo>
                    <a:pt x="6216" y="9291"/>
                    <a:pt x="6200" y="9251"/>
                    <a:pt x="6173" y="9220"/>
                  </a:cubicBezTo>
                  <a:lnTo>
                    <a:pt x="7952" y="7163"/>
                  </a:lnTo>
                  <a:close/>
                  <a:moveTo>
                    <a:pt x="10865" y="13648"/>
                  </a:moveTo>
                  <a:cubicBezTo>
                    <a:pt x="10833" y="13620"/>
                    <a:pt x="10794" y="13604"/>
                    <a:pt x="10747" y="13604"/>
                  </a:cubicBezTo>
                  <a:cubicBezTo>
                    <a:pt x="10731" y="13604"/>
                    <a:pt x="10711" y="13608"/>
                    <a:pt x="10696" y="13612"/>
                  </a:cubicBezTo>
                  <a:lnTo>
                    <a:pt x="8137" y="7175"/>
                  </a:lnTo>
                  <a:cubicBezTo>
                    <a:pt x="8184" y="7151"/>
                    <a:pt x="8216" y="7107"/>
                    <a:pt x="8227" y="7055"/>
                  </a:cubicBezTo>
                  <a:lnTo>
                    <a:pt x="16526" y="8068"/>
                  </a:lnTo>
                  <a:cubicBezTo>
                    <a:pt x="16534" y="8103"/>
                    <a:pt x="16553" y="8139"/>
                    <a:pt x="16577" y="8163"/>
                  </a:cubicBezTo>
                  <a:lnTo>
                    <a:pt x="10865" y="13648"/>
                  </a:lnTo>
                  <a:close/>
                  <a:moveTo>
                    <a:pt x="11518" y="4102"/>
                  </a:moveTo>
                  <a:cubicBezTo>
                    <a:pt x="11574" y="4102"/>
                    <a:pt x="11625" y="4078"/>
                    <a:pt x="11656" y="4038"/>
                  </a:cubicBezTo>
                  <a:lnTo>
                    <a:pt x="16542" y="7960"/>
                  </a:lnTo>
                  <a:cubicBezTo>
                    <a:pt x="16534" y="7980"/>
                    <a:pt x="16530" y="8004"/>
                    <a:pt x="16530" y="8028"/>
                  </a:cubicBezTo>
                  <a:lnTo>
                    <a:pt x="8239" y="7015"/>
                  </a:lnTo>
                  <a:cubicBezTo>
                    <a:pt x="8239" y="7015"/>
                    <a:pt x="8239" y="7015"/>
                    <a:pt x="8239" y="7011"/>
                  </a:cubicBezTo>
                  <a:cubicBezTo>
                    <a:pt x="8239" y="6971"/>
                    <a:pt x="8227" y="6936"/>
                    <a:pt x="8204" y="6904"/>
                  </a:cubicBezTo>
                  <a:lnTo>
                    <a:pt x="11385" y="4046"/>
                  </a:lnTo>
                  <a:cubicBezTo>
                    <a:pt x="11420" y="4082"/>
                    <a:pt x="11467" y="4102"/>
                    <a:pt x="11518" y="4102"/>
                  </a:cubicBezTo>
                  <a:close/>
                  <a:moveTo>
                    <a:pt x="7881" y="7063"/>
                  </a:moveTo>
                  <a:cubicBezTo>
                    <a:pt x="7889" y="7091"/>
                    <a:pt x="7905" y="7115"/>
                    <a:pt x="7920" y="7135"/>
                  </a:cubicBezTo>
                  <a:lnTo>
                    <a:pt x="6141" y="9192"/>
                  </a:lnTo>
                  <a:cubicBezTo>
                    <a:pt x="6110" y="9168"/>
                    <a:pt x="6074" y="9156"/>
                    <a:pt x="6031" y="9156"/>
                  </a:cubicBezTo>
                  <a:cubicBezTo>
                    <a:pt x="5964" y="9156"/>
                    <a:pt x="5901" y="9196"/>
                    <a:pt x="5873" y="9251"/>
                  </a:cubicBezTo>
                  <a:lnTo>
                    <a:pt x="3193" y="7976"/>
                  </a:lnTo>
                  <a:cubicBezTo>
                    <a:pt x="3200" y="7956"/>
                    <a:pt x="3204" y="7936"/>
                    <a:pt x="3204" y="7912"/>
                  </a:cubicBezTo>
                  <a:cubicBezTo>
                    <a:pt x="3204" y="7908"/>
                    <a:pt x="3204" y="7904"/>
                    <a:pt x="3204" y="7900"/>
                  </a:cubicBezTo>
                  <a:lnTo>
                    <a:pt x="7881" y="7063"/>
                  </a:lnTo>
                  <a:close/>
                  <a:moveTo>
                    <a:pt x="3169" y="11400"/>
                  </a:moveTo>
                  <a:cubicBezTo>
                    <a:pt x="3189" y="11372"/>
                    <a:pt x="3200" y="11336"/>
                    <a:pt x="3200" y="11296"/>
                  </a:cubicBezTo>
                  <a:cubicBezTo>
                    <a:pt x="3200" y="11256"/>
                    <a:pt x="3189" y="11221"/>
                    <a:pt x="3169" y="11193"/>
                  </a:cubicBezTo>
                  <a:lnTo>
                    <a:pt x="5897" y="9463"/>
                  </a:lnTo>
                  <a:cubicBezTo>
                    <a:pt x="5921" y="9491"/>
                    <a:pt x="5952" y="9511"/>
                    <a:pt x="5988" y="9522"/>
                  </a:cubicBezTo>
                  <a:lnTo>
                    <a:pt x="5330" y="13608"/>
                  </a:lnTo>
                  <a:cubicBezTo>
                    <a:pt x="5330" y="13608"/>
                    <a:pt x="5326" y="13608"/>
                    <a:pt x="5326" y="13608"/>
                  </a:cubicBezTo>
                  <a:cubicBezTo>
                    <a:pt x="5295" y="13608"/>
                    <a:pt x="5263" y="13616"/>
                    <a:pt x="5236" y="13632"/>
                  </a:cubicBezTo>
                  <a:lnTo>
                    <a:pt x="3169" y="11400"/>
                  </a:lnTo>
                  <a:close/>
                  <a:moveTo>
                    <a:pt x="5251" y="13959"/>
                  </a:moveTo>
                  <a:cubicBezTo>
                    <a:pt x="5275" y="13967"/>
                    <a:pt x="5299" y="13975"/>
                    <a:pt x="5322" y="13975"/>
                  </a:cubicBezTo>
                  <a:cubicBezTo>
                    <a:pt x="5425" y="13975"/>
                    <a:pt x="5503" y="13891"/>
                    <a:pt x="5503" y="13791"/>
                  </a:cubicBezTo>
                  <a:cubicBezTo>
                    <a:pt x="5503" y="13787"/>
                    <a:pt x="5503" y="13784"/>
                    <a:pt x="5503" y="13780"/>
                  </a:cubicBezTo>
                  <a:lnTo>
                    <a:pt x="10566" y="13811"/>
                  </a:lnTo>
                  <a:cubicBezTo>
                    <a:pt x="10566" y="13827"/>
                    <a:pt x="10570" y="13843"/>
                    <a:pt x="10578" y="13859"/>
                  </a:cubicBezTo>
                  <a:lnTo>
                    <a:pt x="3752" y="17359"/>
                  </a:lnTo>
                  <a:cubicBezTo>
                    <a:pt x="3736" y="17335"/>
                    <a:pt x="3716" y="17315"/>
                    <a:pt x="3693" y="17303"/>
                  </a:cubicBezTo>
                  <a:lnTo>
                    <a:pt x="5251" y="13959"/>
                  </a:lnTo>
                  <a:close/>
                  <a:moveTo>
                    <a:pt x="5366" y="21552"/>
                  </a:moveTo>
                  <a:lnTo>
                    <a:pt x="3689" y="17618"/>
                  </a:lnTo>
                  <a:cubicBezTo>
                    <a:pt x="3744" y="17586"/>
                    <a:pt x="3783" y="17526"/>
                    <a:pt x="3783" y="17459"/>
                  </a:cubicBezTo>
                  <a:cubicBezTo>
                    <a:pt x="3783" y="17435"/>
                    <a:pt x="3779" y="17415"/>
                    <a:pt x="3771" y="17395"/>
                  </a:cubicBezTo>
                  <a:lnTo>
                    <a:pt x="10597" y="13895"/>
                  </a:lnTo>
                  <a:cubicBezTo>
                    <a:pt x="10605" y="13911"/>
                    <a:pt x="10617" y="13923"/>
                    <a:pt x="10629" y="13935"/>
                  </a:cubicBezTo>
                  <a:lnTo>
                    <a:pt x="5366" y="21552"/>
                  </a:lnTo>
                  <a:close/>
                  <a:moveTo>
                    <a:pt x="10920" y="13847"/>
                  </a:moveTo>
                  <a:cubicBezTo>
                    <a:pt x="10928" y="13827"/>
                    <a:pt x="10932" y="13811"/>
                    <a:pt x="10932" y="13791"/>
                  </a:cubicBezTo>
                  <a:cubicBezTo>
                    <a:pt x="10932" y="13748"/>
                    <a:pt x="10916" y="13712"/>
                    <a:pt x="10893" y="13680"/>
                  </a:cubicBezTo>
                  <a:lnTo>
                    <a:pt x="16616" y="8191"/>
                  </a:lnTo>
                  <a:cubicBezTo>
                    <a:pt x="16644" y="8207"/>
                    <a:pt x="16675" y="8219"/>
                    <a:pt x="16707" y="8219"/>
                  </a:cubicBezTo>
                  <a:lnTo>
                    <a:pt x="17667" y="16793"/>
                  </a:lnTo>
                  <a:cubicBezTo>
                    <a:pt x="17612" y="16805"/>
                    <a:pt x="17569" y="16845"/>
                    <a:pt x="17545" y="16893"/>
                  </a:cubicBezTo>
                  <a:lnTo>
                    <a:pt x="10920" y="13847"/>
                  </a:lnTo>
                  <a:close/>
                </a:path>
              </a:pathLst>
            </a:cu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6" name="Google Shape;56;p6"/>
          <p:cNvSpPr txBox="1">
            <a:spLocks noGrp="1"/>
          </p:cNvSpPr>
          <p:nvPr>
            <p:ph type="title"/>
          </p:nvPr>
        </p:nvSpPr>
        <p:spPr>
          <a:xfrm>
            <a:off x="831850" y="1709738"/>
            <a:ext cx="50784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6"/>
          <p:cNvSpPr txBox="1">
            <a:spLocks noGrp="1"/>
          </p:cNvSpPr>
          <p:nvPr>
            <p:ph type="body" idx="1"/>
          </p:nvPr>
        </p:nvSpPr>
        <p:spPr>
          <a:xfrm>
            <a:off x="831850" y="4589463"/>
            <a:ext cx="50784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73B5E4"/>
              </a:buClr>
              <a:buSzPts val="2400"/>
              <a:buNone/>
              <a:defRPr sz="2400">
                <a:solidFill>
                  <a:srgbClr val="73B5E4"/>
                </a:solidFil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8" name="Google Shape;58;p6"/>
          <p:cNvSpPr txBox="1">
            <a:spLocks noGrp="1"/>
          </p:cNvSpPr>
          <p:nvPr>
            <p:ph type="dt" idx="10"/>
          </p:nvPr>
        </p:nvSpPr>
        <p:spPr>
          <a:xfrm>
            <a:off x="838200" y="6356350"/>
            <a:ext cx="1280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6"/>
          <p:cNvSpPr txBox="1">
            <a:spLocks noGrp="1"/>
          </p:cNvSpPr>
          <p:nvPr>
            <p:ph type="ftr" idx="11"/>
          </p:nvPr>
        </p:nvSpPr>
        <p:spPr>
          <a:xfrm>
            <a:off x="2266950" y="6356350"/>
            <a:ext cx="29565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6"/>
          <p:cNvSpPr txBox="1">
            <a:spLocks noGrp="1"/>
          </p:cNvSpPr>
          <p:nvPr>
            <p:ph type="sldNum" idx="12"/>
          </p:nvPr>
        </p:nvSpPr>
        <p:spPr>
          <a:xfrm>
            <a:off x="5340505" y="6356350"/>
            <a:ext cx="12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61"/>
        <p:cNvGrpSpPr/>
        <p:nvPr/>
      </p:nvGrpSpPr>
      <p:grpSpPr>
        <a:xfrm>
          <a:off x="0" y="0"/>
          <a:ext cx="0" cy="0"/>
          <a:chOff x="0" y="0"/>
          <a:chExt cx="0" cy="0"/>
        </a:xfrm>
      </p:grpSpPr>
      <p:grpSp>
        <p:nvGrpSpPr>
          <p:cNvPr id="62" name="Google Shape;62;p7"/>
          <p:cNvGrpSpPr/>
          <p:nvPr/>
        </p:nvGrpSpPr>
        <p:grpSpPr>
          <a:xfrm>
            <a:off x="0" y="0"/>
            <a:ext cx="10005066" cy="3708396"/>
            <a:chOff x="90449400" y="2959099"/>
            <a:chExt cx="10005066" cy="3708396"/>
          </a:xfrm>
        </p:grpSpPr>
        <p:sp>
          <p:nvSpPr>
            <p:cNvPr id="63" name="Google Shape;63;p7"/>
            <p:cNvSpPr/>
            <p:nvPr/>
          </p:nvSpPr>
          <p:spPr>
            <a:xfrm>
              <a:off x="90450950" y="2959100"/>
              <a:ext cx="9669780" cy="3031506"/>
            </a:xfrm>
            <a:custGeom>
              <a:avLst/>
              <a:gdLst/>
              <a:ahLst/>
              <a:cxnLst/>
              <a:rect l="l" t="t" r="r" b="b"/>
              <a:pathLst>
                <a:path w="21600" h="21600" extrusionOk="0">
                  <a:moveTo>
                    <a:pt x="0" y="12578"/>
                  </a:moveTo>
                  <a:lnTo>
                    <a:pt x="4967" y="21600"/>
                  </a:lnTo>
                  <a:lnTo>
                    <a:pt x="12894" y="12578"/>
                  </a:lnTo>
                  <a:lnTo>
                    <a:pt x="14948" y="14352"/>
                  </a:lnTo>
                  <a:lnTo>
                    <a:pt x="21600" y="0"/>
                  </a:lnTo>
                  <a:lnTo>
                    <a:pt x="0" y="0"/>
                  </a:lnTo>
                  <a:close/>
                </a:path>
              </a:pathLst>
            </a:custGeom>
            <a:gradFill>
              <a:gsLst>
                <a:gs pos="0">
                  <a:srgbClr val="338088"/>
                </a:gs>
                <a:gs pos="48000">
                  <a:srgbClr val="5CB7C1"/>
                </a:gs>
                <a:gs pos="100000">
                  <a:srgbClr val="9AD2D8"/>
                </a:gs>
              </a:gsLst>
              <a:lin ang="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7"/>
            <p:cNvSpPr/>
            <p:nvPr/>
          </p:nvSpPr>
          <p:spPr>
            <a:xfrm>
              <a:off x="90449400" y="2959099"/>
              <a:ext cx="10005066" cy="3708396"/>
            </a:xfrm>
            <a:custGeom>
              <a:avLst/>
              <a:gdLst/>
              <a:ahLst/>
              <a:cxnLst/>
              <a:rect l="l" t="t" r="r" b="b"/>
              <a:pathLst>
                <a:path w="21600" h="21600" extrusionOk="0">
                  <a:moveTo>
                    <a:pt x="21600" y="52"/>
                  </a:moveTo>
                  <a:lnTo>
                    <a:pt x="21578" y="0"/>
                  </a:lnTo>
                  <a:lnTo>
                    <a:pt x="14855" y="20979"/>
                  </a:lnTo>
                  <a:cubicBezTo>
                    <a:pt x="14836" y="20942"/>
                    <a:pt x="14811" y="20919"/>
                    <a:pt x="14784" y="20919"/>
                  </a:cubicBezTo>
                  <a:lnTo>
                    <a:pt x="14485" y="12095"/>
                  </a:lnTo>
                  <a:cubicBezTo>
                    <a:pt x="14551" y="12080"/>
                    <a:pt x="14600" y="11932"/>
                    <a:pt x="14600" y="11754"/>
                  </a:cubicBezTo>
                  <a:cubicBezTo>
                    <a:pt x="14600" y="11688"/>
                    <a:pt x="14592" y="11628"/>
                    <a:pt x="14581" y="11577"/>
                  </a:cubicBezTo>
                  <a:lnTo>
                    <a:pt x="20898" y="59"/>
                  </a:lnTo>
                  <a:lnTo>
                    <a:pt x="20882" y="0"/>
                  </a:lnTo>
                  <a:lnTo>
                    <a:pt x="14565" y="11525"/>
                  </a:lnTo>
                  <a:cubicBezTo>
                    <a:pt x="14554" y="11495"/>
                    <a:pt x="14543" y="11473"/>
                    <a:pt x="14529" y="11458"/>
                  </a:cubicBezTo>
                  <a:lnTo>
                    <a:pt x="16561" y="52"/>
                  </a:lnTo>
                  <a:lnTo>
                    <a:pt x="16536" y="22"/>
                  </a:lnTo>
                  <a:lnTo>
                    <a:pt x="14501" y="11436"/>
                  </a:lnTo>
                  <a:cubicBezTo>
                    <a:pt x="14490" y="11429"/>
                    <a:pt x="14482" y="11421"/>
                    <a:pt x="14471" y="11421"/>
                  </a:cubicBezTo>
                  <a:cubicBezTo>
                    <a:pt x="14416" y="11421"/>
                    <a:pt x="14370" y="11518"/>
                    <a:pt x="14351" y="11651"/>
                  </a:cubicBezTo>
                  <a:lnTo>
                    <a:pt x="12579" y="10356"/>
                  </a:lnTo>
                  <a:cubicBezTo>
                    <a:pt x="12579" y="10341"/>
                    <a:pt x="12582" y="10327"/>
                    <a:pt x="12582" y="10304"/>
                  </a:cubicBezTo>
                  <a:cubicBezTo>
                    <a:pt x="12582" y="10112"/>
                    <a:pt x="12525" y="9964"/>
                    <a:pt x="12456" y="9964"/>
                  </a:cubicBezTo>
                  <a:cubicBezTo>
                    <a:pt x="12418" y="9964"/>
                    <a:pt x="12382" y="10016"/>
                    <a:pt x="12360" y="10090"/>
                  </a:cubicBezTo>
                  <a:lnTo>
                    <a:pt x="9333" y="5274"/>
                  </a:lnTo>
                  <a:cubicBezTo>
                    <a:pt x="9341" y="5230"/>
                    <a:pt x="9347" y="5171"/>
                    <a:pt x="9347" y="5119"/>
                  </a:cubicBezTo>
                  <a:cubicBezTo>
                    <a:pt x="9347" y="5082"/>
                    <a:pt x="9344" y="5052"/>
                    <a:pt x="9341" y="5023"/>
                  </a:cubicBezTo>
                  <a:lnTo>
                    <a:pt x="14194" y="74"/>
                  </a:lnTo>
                  <a:lnTo>
                    <a:pt x="14183" y="7"/>
                  </a:lnTo>
                  <a:lnTo>
                    <a:pt x="9328" y="4956"/>
                  </a:lnTo>
                  <a:cubicBezTo>
                    <a:pt x="9306" y="4853"/>
                    <a:pt x="9265" y="4779"/>
                    <a:pt x="9218" y="4779"/>
                  </a:cubicBezTo>
                  <a:cubicBezTo>
                    <a:pt x="9171" y="4779"/>
                    <a:pt x="9130" y="4845"/>
                    <a:pt x="9108" y="4949"/>
                  </a:cubicBezTo>
                  <a:lnTo>
                    <a:pt x="5407" y="7"/>
                  </a:lnTo>
                  <a:lnTo>
                    <a:pt x="5396" y="74"/>
                  </a:lnTo>
                  <a:lnTo>
                    <a:pt x="9100" y="5015"/>
                  </a:lnTo>
                  <a:cubicBezTo>
                    <a:pt x="9097" y="5045"/>
                    <a:pt x="9095" y="5082"/>
                    <a:pt x="9095" y="5119"/>
                  </a:cubicBezTo>
                  <a:cubicBezTo>
                    <a:pt x="9095" y="5193"/>
                    <a:pt x="9103" y="5267"/>
                    <a:pt x="9119" y="5319"/>
                  </a:cubicBezTo>
                  <a:lnTo>
                    <a:pt x="4891" y="17421"/>
                  </a:lnTo>
                  <a:cubicBezTo>
                    <a:pt x="4869" y="17376"/>
                    <a:pt x="4845" y="17347"/>
                    <a:pt x="4815" y="17347"/>
                  </a:cubicBezTo>
                  <a:cubicBezTo>
                    <a:pt x="4798" y="17347"/>
                    <a:pt x="4784" y="17354"/>
                    <a:pt x="4771" y="17369"/>
                  </a:cubicBezTo>
                  <a:lnTo>
                    <a:pt x="1557" y="15"/>
                  </a:lnTo>
                  <a:lnTo>
                    <a:pt x="1533" y="44"/>
                  </a:lnTo>
                  <a:lnTo>
                    <a:pt x="4746" y="17398"/>
                  </a:lnTo>
                  <a:cubicBezTo>
                    <a:pt x="4732" y="17421"/>
                    <a:pt x="4721" y="17450"/>
                    <a:pt x="4713" y="17487"/>
                  </a:cubicBezTo>
                  <a:lnTo>
                    <a:pt x="22" y="10282"/>
                  </a:lnTo>
                  <a:lnTo>
                    <a:pt x="8" y="10349"/>
                  </a:lnTo>
                  <a:lnTo>
                    <a:pt x="4699" y="17554"/>
                  </a:lnTo>
                  <a:cubicBezTo>
                    <a:pt x="4694" y="17598"/>
                    <a:pt x="4688" y="17642"/>
                    <a:pt x="4688" y="17687"/>
                  </a:cubicBezTo>
                  <a:cubicBezTo>
                    <a:pt x="4688" y="17694"/>
                    <a:pt x="4688" y="17702"/>
                    <a:pt x="4688" y="17709"/>
                  </a:cubicBezTo>
                  <a:lnTo>
                    <a:pt x="2177" y="18922"/>
                  </a:lnTo>
                  <a:cubicBezTo>
                    <a:pt x="2163" y="18774"/>
                    <a:pt x="2114" y="18663"/>
                    <a:pt x="2054" y="18663"/>
                  </a:cubicBezTo>
                  <a:cubicBezTo>
                    <a:pt x="2034" y="18663"/>
                    <a:pt x="2015" y="18678"/>
                    <a:pt x="1996" y="18700"/>
                  </a:cubicBezTo>
                  <a:lnTo>
                    <a:pt x="22" y="12642"/>
                  </a:lnTo>
                  <a:lnTo>
                    <a:pt x="0" y="12694"/>
                  </a:lnTo>
                  <a:lnTo>
                    <a:pt x="1971" y="18745"/>
                  </a:lnTo>
                  <a:cubicBezTo>
                    <a:pt x="1941" y="18811"/>
                    <a:pt x="1925" y="18900"/>
                    <a:pt x="1925" y="19011"/>
                  </a:cubicBezTo>
                  <a:cubicBezTo>
                    <a:pt x="1925" y="19203"/>
                    <a:pt x="1982" y="19351"/>
                    <a:pt x="2051" y="19351"/>
                  </a:cubicBezTo>
                  <a:cubicBezTo>
                    <a:pt x="2119" y="19351"/>
                    <a:pt x="2177" y="19196"/>
                    <a:pt x="2177" y="19011"/>
                  </a:cubicBezTo>
                  <a:cubicBezTo>
                    <a:pt x="2177" y="19004"/>
                    <a:pt x="2177" y="19004"/>
                    <a:pt x="2177" y="18996"/>
                  </a:cubicBezTo>
                  <a:lnTo>
                    <a:pt x="4688" y="17783"/>
                  </a:lnTo>
                  <a:cubicBezTo>
                    <a:pt x="4705" y="17924"/>
                    <a:pt x="4752" y="18027"/>
                    <a:pt x="4809" y="18027"/>
                  </a:cubicBezTo>
                  <a:cubicBezTo>
                    <a:pt x="4869" y="18027"/>
                    <a:pt x="4919" y="17916"/>
                    <a:pt x="4933" y="17768"/>
                  </a:cubicBezTo>
                  <a:lnTo>
                    <a:pt x="14649" y="21252"/>
                  </a:lnTo>
                  <a:cubicBezTo>
                    <a:pt x="14649" y="21252"/>
                    <a:pt x="14649" y="21260"/>
                    <a:pt x="14649" y="21260"/>
                  </a:cubicBezTo>
                  <a:cubicBezTo>
                    <a:pt x="14649" y="21452"/>
                    <a:pt x="14707" y="21600"/>
                    <a:pt x="14776" y="21600"/>
                  </a:cubicBezTo>
                  <a:cubicBezTo>
                    <a:pt x="14844" y="21600"/>
                    <a:pt x="14902" y="21445"/>
                    <a:pt x="14902" y="21260"/>
                  </a:cubicBezTo>
                  <a:cubicBezTo>
                    <a:pt x="14902" y="21171"/>
                    <a:pt x="14888" y="21090"/>
                    <a:pt x="14866" y="21023"/>
                  </a:cubicBezTo>
                  <a:lnTo>
                    <a:pt x="21600" y="52"/>
                  </a:lnTo>
                  <a:close/>
                  <a:moveTo>
                    <a:pt x="14351" y="11717"/>
                  </a:moveTo>
                  <a:cubicBezTo>
                    <a:pt x="14351" y="11732"/>
                    <a:pt x="14348" y="11747"/>
                    <a:pt x="14348" y="11762"/>
                  </a:cubicBezTo>
                  <a:cubicBezTo>
                    <a:pt x="14348" y="11939"/>
                    <a:pt x="14397" y="12080"/>
                    <a:pt x="14460" y="12102"/>
                  </a:cubicBezTo>
                  <a:lnTo>
                    <a:pt x="14759" y="20934"/>
                  </a:lnTo>
                  <a:cubicBezTo>
                    <a:pt x="14751" y="20942"/>
                    <a:pt x="14743" y="20949"/>
                    <a:pt x="14735" y="20956"/>
                  </a:cubicBezTo>
                  <a:lnTo>
                    <a:pt x="12547" y="10563"/>
                  </a:lnTo>
                  <a:cubicBezTo>
                    <a:pt x="12560" y="10526"/>
                    <a:pt x="12571" y="10482"/>
                    <a:pt x="12579" y="10430"/>
                  </a:cubicBezTo>
                  <a:lnTo>
                    <a:pt x="14351" y="11717"/>
                  </a:lnTo>
                  <a:close/>
                  <a:moveTo>
                    <a:pt x="12346" y="10149"/>
                  </a:moveTo>
                  <a:cubicBezTo>
                    <a:pt x="12338" y="10193"/>
                    <a:pt x="12333" y="10253"/>
                    <a:pt x="12333" y="10304"/>
                  </a:cubicBezTo>
                  <a:cubicBezTo>
                    <a:pt x="12333" y="10341"/>
                    <a:pt x="12335" y="10378"/>
                    <a:pt x="12338" y="10408"/>
                  </a:cubicBezTo>
                  <a:lnTo>
                    <a:pt x="4930" y="17539"/>
                  </a:lnTo>
                  <a:cubicBezTo>
                    <a:pt x="4924" y="17509"/>
                    <a:pt x="4919" y="17487"/>
                    <a:pt x="4913" y="17465"/>
                  </a:cubicBezTo>
                  <a:lnTo>
                    <a:pt x="9141" y="5363"/>
                  </a:lnTo>
                  <a:cubicBezTo>
                    <a:pt x="9163" y="5415"/>
                    <a:pt x="9193" y="5452"/>
                    <a:pt x="9226" y="5452"/>
                  </a:cubicBezTo>
                  <a:cubicBezTo>
                    <a:pt x="9265" y="5452"/>
                    <a:pt x="9300" y="5400"/>
                    <a:pt x="9322" y="5326"/>
                  </a:cubicBezTo>
                  <a:lnTo>
                    <a:pt x="12346" y="10149"/>
                  </a:lnTo>
                  <a:close/>
                  <a:moveTo>
                    <a:pt x="4943" y="17694"/>
                  </a:moveTo>
                  <a:cubicBezTo>
                    <a:pt x="4943" y="17694"/>
                    <a:pt x="4943" y="17687"/>
                    <a:pt x="4943" y="17687"/>
                  </a:cubicBezTo>
                  <a:cubicBezTo>
                    <a:pt x="4943" y="17657"/>
                    <a:pt x="4941" y="17635"/>
                    <a:pt x="4941" y="17605"/>
                  </a:cubicBezTo>
                  <a:lnTo>
                    <a:pt x="12352" y="10475"/>
                  </a:lnTo>
                  <a:cubicBezTo>
                    <a:pt x="12374" y="10578"/>
                    <a:pt x="12415" y="10645"/>
                    <a:pt x="12462" y="10645"/>
                  </a:cubicBezTo>
                  <a:cubicBezTo>
                    <a:pt x="12486" y="10645"/>
                    <a:pt x="12508" y="10630"/>
                    <a:pt x="12525" y="10593"/>
                  </a:cubicBezTo>
                  <a:lnTo>
                    <a:pt x="14710" y="20979"/>
                  </a:lnTo>
                  <a:cubicBezTo>
                    <a:pt x="14685" y="21023"/>
                    <a:pt x="14669" y="21097"/>
                    <a:pt x="14660" y="21178"/>
                  </a:cubicBezTo>
                  <a:lnTo>
                    <a:pt x="4943" y="17694"/>
                  </a:lnTo>
                  <a:close/>
                </a:path>
              </a:pathLst>
            </a:cu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5" name="Google Shape;65;p7"/>
          <p:cNvSpPr txBox="1">
            <a:spLocks noGrp="1"/>
          </p:cNvSpPr>
          <p:nvPr>
            <p:ph type="title"/>
          </p:nvPr>
        </p:nvSpPr>
        <p:spPr>
          <a:xfrm>
            <a:off x="831850" y="3670689"/>
            <a:ext cx="10515600" cy="1173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7"/>
          <p:cNvSpPr txBox="1">
            <a:spLocks noGrp="1"/>
          </p:cNvSpPr>
          <p:nvPr>
            <p:ph type="body" idx="1"/>
          </p:nvPr>
        </p:nvSpPr>
        <p:spPr>
          <a:xfrm>
            <a:off x="831850" y="4871122"/>
            <a:ext cx="10515600" cy="85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73B5E4"/>
              </a:buClr>
              <a:buSzPts val="2400"/>
              <a:buNone/>
              <a:defRPr sz="2400">
                <a:solidFill>
                  <a:srgbClr val="73B5E4"/>
                </a:solidFil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7"/>
          <p:cNvSpPr>
            <a:spLocks noGrp="1"/>
          </p:cNvSpPr>
          <p:nvPr>
            <p:ph type="pic" idx="2"/>
          </p:nvPr>
        </p:nvSpPr>
        <p:spPr>
          <a:xfrm>
            <a:off x="10408784" y="652440"/>
            <a:ext cx="1333500" cy="1333500"/>
          </a:xfrm>
          <a:prstGeom prst="ellipse">
            <a:avLst/>
          </a:prstGeom>
          <a:solidFill>
            <a:schemeClr val="accent6"/>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R="0" lvl="1"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R="0" lvl="2" algn="l" rtl="0">
              <a:lnSpc>
                <a:spcPct val="90000"/>
              </a:lnSpc>
              <a:spcBef>
                <a:spcPts val="12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R="0" lvl="3"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R="0" lvl="4"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7"/>
          <p:cNvSpPr txBox="1">
            <a:spLocks noGrp="1"/>
          </p:cNvSpPr>
          <p:nvPr>
            <p:ph type="body" idx="3"/>
          </p:nvPr>
        </p:nvSpPr>
        <p:spPr>
          <a:xfrm>
            <a:off x="10224634" y="2049440"/>
            <a:ext cx="1701900" cy="2286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lt1"/>
              </a:buClr>
              <a:buSzPts val="1200"/>
              <a:buNone/>
              <a:defRPr sz="1200"/>
            </a:lvl1pPr>
            <a:lvl2pPr marL="914400" lvl="1" indent="-228600" algn="ctr" rtl="0">
              <a:lnSpc>
                <a:spcPct val="90000"/>
              </a:lnSpc>
              <a:spcBef>
                <a:spcPts val="1200"/>
              </a:spcBef>
              <a:spcAft>
                <a:spcPts val="0"/>
              </a:spcAft>
              <a:buClr>
                <a:schemeClr val="lt1"/>
              </a:buClr>
              <a:buSzPts val="2400"/>
              <a:buNone/>
              <a:defRPr/>
            </a:lvl2pPr>
            <a:lvl3pPr marL="1371600" lvl="2" indent="-228600" algn="ctr" rtl="0">
              <a:lnSpc>
                <a:spcPct val="90000"/>
              </a:lnSpc>
              <a:spcBef>
                <a:spcPts val="1200"/>
              </a:spcBef>
              <a:spcAft>
                <a:spcPts val="0"/>
              </a:spcAft>
              <a:buClr>
                <a:schemeClr val="lt1"/>
              </a:buClr>
              <a:buSzPts val="2000"/>
              <a:buNone/>
              <a:defRPr/>
            </a:lvl3pPr>
            <a:lvl4pPr marL="1828800" lvl="3" indent="-228600" algn="ctr" rtl="0">
              <a:lnSpc>
                <a:spcPct val="90000"/>
              </a:lnSpc>
              <a:spcBef>
                <a:spcPts val="1200"/>
              </a:spcBef>
              <a:spcAft>
                <a:spcPts val="0"/>
              </a:spcAft>
              <a:buClr>
                <a:schemeClr val="lt1"/>
              </a:buClr>
              <a:buSzPts val="1800"/>
              <a:buNone/>
              <a:defRPr/>
            </a:lvl4pPr>
            <a:lvl5pPr marL="2286000" lvl="4" indent="-228600" algn="ctr" rtl="0">
              <a:lnSpc>
                <a:spcPct val="90000"/>
              </a:lnSpc>
              <a:spcBef>
                <a:spcPts val="1200"/>
              </a:spcBef>
              <a:spcAft>
                <a:spcPts val="0"/>
              </a:spcAft>
              <a:buClr>
                <a:schemeClr val="lt1"/>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2" name="Google Shape;72;p7"/>
          <p:cNvSpPr txBox="1">
            <a:spLocks noGrp="1"/>
          </p:cNvSpPr>
          <p:nvPr>
            <p:ph type="body" idx="4"/>
          </p:nvPr>
        </p:nvSpPr>
        <p:spPr>
          <a:xfrm>
            <a:off x="10224634" y="2279367"/>
            <a:ext cx="1701900" cy="2286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lt1"/>
              </a:buClr>
              <a:buSzPts val="1200"/>
              <a:buNone/>
              <a:defRPr sz="1200"/>
            </a:lvl1pPr>
            <a:lvl2pPr marL="914400" lvl="1" indent="-228600" algn="ctr" rtl="0">
              <a:lnSpc>
                <a:spcPct val="90000"/>
              </a:lnSpc>
              <a:spcBef>
                <a:spcPts val="1200"/>
              </a:spcBef>
              <a:spcAft>
                <a:spcPts val="0"/>
              </a:spcAft>
              <a:buClr>
                <a:schemeClr val="lt1"/>
              </a:buClr>
              <a:buSzPts val="2400"/>
              <a:buNone/>
              <a:defRPr/>
            </a:lvl2pPr>
            <a:lvl3pPr marL="1371600" lvl="2" indent="-228600" algn="ctr" rtl="0">
              <a:lnSpc>
                <a:spcPct val="90000"/>
              </a:lnSpc>
              <a:spcBef>
                <a:spcPts val="1200"/>
              </a:spcBef>
              <a:spcAft>
                <a:spcPts val="0"/>
              </a:spcAft>
              <a:buClr>
                <a:schemeClr val="lt1"/>
              </a:buClr>
              <a:buSzPts val="2000"/>
              <a:buNone/>
              <a:defRPr/>
            </a:lvl3pPr>
            <a:lvl4pPr marL="1828800" lvl="3" indent="-228600" algn="ctr" rtl="0">
              <a:lnSpc>
                <a:spcPct val="90000"/>
              </a:lnSpc>
              <a:spcBef>
                <a:spcPts val="1200"/>
              </a:spcBef>
              <a:spcAft>
                <a:spcPts val="0"/>
              </a:spcAft>
              <a:buClr>
                <a:schemeClr val="lt1"/>
              </a:buClr>
              <a:buSzPts val="1800"/>
              <a:buNone/>
              <a:defRPr/>
            </a:lvl4pPr>
            <a:lvl5pPr marL="2286000" lvl="4" indent="-228600" algn="ctr" rtl="0">
              <a:lnSpc>
                <a:spcPct val="90000"/>
              </a:lnSpc>
              <a:spcBef>
                <a:spcPts val="1200"/>
              </a:spcBef>
              <a:spcAft>
                <a:spcPts val="0"/>
              </a:spcAft>
              <a:buClr>
                <a:schemeClr val="lt1"/>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 name="Google Shape;73;p7"/>
          <p:cNvSpPr txBox="1">
            <a:spLocks noGrp="1"/>
          </p:cNvSpPr>
          <p:nvPr>
            <p:ph type="body" idx="5"/>
          </p:nvPr>
        </p:nvSpPr>
        <p:spPr>
          <a:xfrm>
            <a:off x="10224634" y="2509293"/>
            <a:ext cx="1701900" cy="2286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lt1"/>
              </a:buClr>
              <a:buSzPts val="1200"/>
              <a:buNone/>
              <a:defRPr sz="1200"/>
            </a:lvl1pPr>
            <a:lvl2pPr marL="914400" lvl="1" indent="-228600" algn="ctr" rtl="0">
              <a:lnSpc>
                <a:spcPct val="90000"/>
              </a:lnSpc>
              <a:spcBef>
                <a:spcPts val="1200"/>
              </a:spcBef>
              <a:spcAft>
                <a:spcPts val="0"/>
              </a:spcAft>
              <a:buClr>
                <a:schemeClr val="lt1"/>
              </a:buClr>
              <a:buSzPts val="2400"/>
              <a:buNone/>
              <a:defRPr/>
            </a:lvl2pPr>
            <a:lvl3pPr marL="1371600" lvl="2" indent="-228600" algn="ctr" rtl="0">
              <a:lnSpc>
                <a:spcPct val="90000"/>
              </a:lnSpc>
              <a:spcBef>
                <a:spcPts val="1200"/>
              </a:spcBef>
              <a:spcAft>
                <a:spcPts val="0"/>
              </a:spcAft>
              <a:buClr>
                <a:schemeClr val="lt1"/>
              </a:buClr>
              <a:buSzPts val="2000"/>
              <a:buNone/>
              <a:defRPr/>
            </a:lvl3pPr>
            <a:lvl4pPr marL="1828800" lvl="3" indent="-228600" algn="ctr" rtl="0">
              <a:lnSpc>
                <a:spcPct val="90000"/>
              </a:lnSpc>
              <a:spcBef>
                <a:spcPts val="1200"/>
              </a:spcBef>
              <a:spcAft>
                <a:spcPts val="0"/>
              </a:spcAft>
              <a:buClr>
                <a:schemeClr val="lt1"/>
              </a:buClr>
              <a:buSzPts val="1800"/>
              <a:buNone/>
              <a:defRPr/>
            </a:lvl4pPr>
            <a:lvl5pPr marL="2286000" lvl="4" indent="-228600" algn="ctr" rtl="0">
              <a:lnSpc>
                <a:spcPct val="90000"/>
              </a:lnSpc>
              <a:spcBef>
                <a:spcPts val="1200"/>
              </a:spcBef>
              <a:spcAft>
                <a:spcPts val="0"/>
              </a:spcAft>
              <a:buClr>
                <a:schemeClr val="lt1"/>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43748"/>
            </a:gs>
            <a:gs pos="100000">
              <a:srgbClr val="124163"/>
            </a:gs>
          </a:gsLst>
          <a:lin ang="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12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BFBFB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BFBFB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BFBFBF"/>
                </a:solidFill>
                <a:latin typeface="Calibri"/>
                <a:ea typeface="Calibri"/>
                <a:cs typeface="Calibri"/>
                <a:sym typeface="Calibri"/>
              </a:defRPr>
            </a:lvl1pPr>
            <a:lvl2pPr marL="0" marR="0" lvl="1" indent="0" algn="r" rtl="0">
              <a:spcBef>
                <a:spcPts val="0"/>
              </a:spcBef>
              <a:buNone/>
              <a:defRPr sz="1200" b="0" i="0" u="none" strike="noStrike" cap="none">
                <a:solidFill>
                  <a:srgbClr val="BFBFBF"/>
                </a:solidFill>
                <a:latin typeface="Calibri"/>
                <a:ea typeface="Calibri"/>
                <a:cs typeface="Calibri"/>
                <a:sym typeface="Calibri"/>
              </a:defRPr>
            </a:lvl2pPr>
            <a:lvl3pPr marL="0" marR="0" lvl="2" indent="0" algn="r" rtl="0">
              <a:spcBef>
                <a:spcPts val="0"/>
              </a:spcBef>
              <a:buNone/>
              <a:defRPr sz="1200" b="0" i="0" u="none" strike="noStrike" cap="none">
                <a:solidFill>
                  <a:srgbClr val="BFBFBF"/>
                </a:solidFill>
                <a:latin typeface="Calibri"/>
                <a:ea typeface="Calibri"/>
                <a:cs typeface="Calibri"/>
                <a:sym typeface="Calibri"/>
              </a:defRPr>
            </a:lvl3pPr>
            <a:lvl4pPr marL="0" marR="0" lvl="3" indent="0" algn="r" rtl="0">
              <a:spcBef>
                <a:spcPts val="0"/>
              </a:spcBef>
              <a:buNone/>
              <a:defRPr sz="1200" b="0" i="0" u="none" strike="noStrike" cap="none">
                <a:solidFill>
                  <a:srgbClr val="BFBFBF"/>
                </a:solidFill>
                <a:latin typeface="Calibri"/>
                <a:ea typeface="Calibri"/>
                <a:cs typeface="Calibri"/>
                <a:sym typeface="Calibri"/>
              </a:defRPr>
            </a:lvl4pPr>
            <a:lvl5pPr marL="0" marR="0" lvl="4" indent="0" algn="r" rtl="0">
              <a:spcBef>
                <a:spcPts val="0"/>
              </a:spcBef>
              <a:buNone/>
              <a:defRPr sz="1200" b="0" i="0" u="none" strike="noStrike" cap="none">
                <a:solidFill>
                  <a:srgbClr val="BFBFBF"/>
                </a:solidFill>
                <a:latin typeface="Calibri"/>
                <a:ea typeface="Calibri"/>
                <a:cs typeface="Calibri"/>
                <a:sym typeface="Calibri"/>
              </a:defRPr>
            </a:lvl5pPr>
            <a:lvl6pPr marL="0" marR="0" lvl="5" indent="0" algn="r" rtl="0">
              <a:spcBef>
                <a:spcPts val="0"/>
              </a:spcBef>
              <a:buNone/>
              <a:defRPr sz="1200" b="0" i="0" u="none" strike="noStrike" cap="none">
                <a:solidFill>
                  <a:srgbClr val="BFBFBF"/>
                </a:solidFill>
                <a:latin typeface="Calibri"/>
                <a:ea typeface="Calibri"/>
                <a:cs typeface="Calibri"/>
                <a:sym typeface="Calibri"/>
              </a:defRPr>
            </a:lvl6pPr>
            <a:lvl7pPr marL="0" marR="0" lvl="6" indent="0" algn="r" rtl="0">
              <a:spcBef>
                <a:spcPts val="0"/>
              </a:spcBef>
              <a:buNone/>
              <a:defRPr sz="1200" b="0" i="0" u="none" strike="noStrike" cap="none">
                <a:solidFill>
                  <a:srgbClr val="BFBFBF"/>
                </a:solidFill>
                <a:latin typeface="Calibri"/>
                <a:ea typeface="Calibri"/>
                <a:cs typeface="Calibri"/>
                <a:sym typeface="Calibri"/>
              </a:defRPr>
            </a:lvl7pPr>
            <a:lvl8pPr marL="0" marR="0" lvl="7" indent="0" algn="r" rtl="0">
              <a:spcBef>
                <a:spcPts val="0"/>
              </a:spcBef>
              <a:buNone/>
              <a:defRPr sz="1200" b="0" i="0" u="none" strike="noStrike" cap="none">
                <a:solidFill>
                  <a:srgbClr val="BFBFBF"/>
                </a:solidFill>
                <a:latin typeface="Calibri"/>
                <a:ea typeface="Calibri"/>
                <a:cs typeface="Calibri"/>
                <a:sym typeface="Calibri"/>
              </a:defRPr>
            </a:lvl8pPr>
            <a:lvl9pPr marL="0" marR="0" lvl="8" indent="0" algn="r" rtl="0">
              <a:spcBef>
                <a:spcPts val="0"/>
              </a:spcBef>
              <a:buNone/>
              <a:defRPr sz="1200" b="0" i="0" u="none" strike="noStrike" cap="none">
                <a:solidFill>
                  <a:srgbClr val="BFBFB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12701" y="7007226"/>
            <a:ext cx="16611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0" u="none" strike="noStrike" cap="none">
                <a:solidFill>
                  <a:schemeClr val="accent1"/>
                </a:solidFill>
                <a:latin typeface="Open Sans"/>
                <a:ea typeface="Open Sans"/>
                <a:cs typeface="Open Sans"/>
                <a:sym typeface="Open Sans"/>
              </a:rPr>
              <a:t>© </a:t>
            </a:r>
            <a:r>
              <a:rPr lang="en-US" sz="1100" b="0" i="0" u="sng" strike="noStrike" cap="none">
                <a:solidFill>
                  <a:schemeClr val="hlink"/>
                </a:solidFill>
                <a:latin typeface="Open Sans"/>
                <a:ea typeface="Open Sans"/>
                <a:cs typeface="Open Sans"/>
                <a:sym typeface="Open Sans"/>
                <a:hlinkClick r:id="rId8"/>
              </a:rPr>
              <a:t>presentationgo.com</a:t>
            </a:r>
            <a:endParaRPr sz="1100">
              <a:solidFill>
                <a:schemeClr val="accent1"/>
              </a:solidFill>
              <a:latin typeface="Calibri"/>
              <a:ea typeface="Calibri"/>
              <a:cs typeface="Calibri"/>
              <a:sym typeface="Calibri"/>
            </a:endParaRPr>
          </a:p>
        </p:txBody>
      </p:sp>
      <p:grpSp>
        <p:nvGrpSpPr>
          <p:cNvPr id="16" name="Google Shape;16;p1"/>
          <p:cNvGrpSpPr/>
          <p:nvPr/>
        </p:nvGrpSpPr>
        <p:grpSpPr>
          <a:xfrm>
            <a:off x="-1654908" y="-16654"/>
            <a:ext cx="1569273" cy="612223"/>
            <a:chOff x="-2096383" y="21447"/>
            <a:chExt cx="1569273" cy="612223"/>
          </a:xfrm>
        </p:grpSpPr>
        <p:sp>
          <p:nvSpPr>
            <p:cNvPr id="17" name="Google Shape;17;p1"/>
            <p:cNvSpPr txBox="1"/>
            <p:nvPr/>
          </p:nvSpPr>
          <p:spPr>
            <a:xfrm>
              <a:off x="-2096383" y="21447"/>
              <a:ext cx="3657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By:</a:t>
              </a:r>
              <a:endParaRPr/>
            </a:p>
          </p:txBody>
        </p:sp>
        <p:sp>
          <p:nvSpPr>
            <p:cNvPr id="18" name="Google Shape;18;p1"/>
            <p:cNvSpPr txBox="1"/>
            <p:nvPr/>
          </p:nvSpPr>
          <p:spPr>
            <a:xfrm>
              <a:off x="-1002010" y="387370"/>
              <a:ext cx="47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.com</a:t>
              </a:r>
              <a:endParaRPr/>
            </a:p>
          </p:txBody>
        </p:sp>
        <p:pic>
          <p:nvPicPr>
            <p:cNvPr id="19" name="Google Shape;19;p1"/>
            <p:cNvPicPr preferRelativeResize="0"/>
            <p:nvPr/>
          </p:nvPicPr>
          <p:blipFill rotWithShape="1">
            <a:blip r:embed="rId9">
              <a:alphaModFix/>
            </a:blip>
            <a:srcRect/>
            <a:stretch/>
          </p:blipFill>
          <p:spPr>
            <a:xfrm>
              <a:off x="-2018604" y="234547"/>
              <a:ext cx="1405251" cy="185944"/>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ctrTitle"/>
          </p:nvPr>
        </p:nvSpPr>
        <p:spPr>
          <a:xfrm>
            <a:off x="457200" y="2602050"/>
            <a:ext cx="9509760" cy="3205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5400"/>
              <a:buFont typeface="Calibri"/>
              <a:buNone/>
            </a:pPr>
            <a:r>
              <a:rPr lang="en-US" sz="5400"/>
              <a:t>KIẾN TRÚC</a:t>
            </a:r>
            <a:endParaRPr sz="5400"/>
          </a:p>
          <a:p>
            <a:pPr marL="0" lvl="0" indent="0" algn="l" rtl="0">
              <a:lnSpc>
                <a:spcPct val="90000"/>
              </a:lnSpc>
              <a:spcBef>
                <a:spcPts val="0"/>
              </a:spcBef>
              <a:spcAft>
                <a:spcPts val="0"/>
              </a:spcAft>
              <a:buClr>
                <a:schemeClr val="lt1"/>
              </a:buClr>
              <a:buSzPts val="5400"/>
              <a:buFont typeface="Calibri"/>
              <a:buNone/>
            </a:pPr>
            <a:r>
              <a:rPr lang="en-US" sz="5400"/>
              <a:t>HỌC SÂU </a:t>
            </a:r>
            <a:endParaRPr sz="5400"/>
          </a:p>
          <a:p>
            <a:pPr marL="0" lvl="0" indent="0" algn="l" rtl="0">
              <a:lnSpc>
                <a:spcPct val="90000"/>
              </a:lnSpc>
              <a:spcBef>
                <a:spcPts val="0"/>
              </a:spcBef>
              <a:spcAft>
                <a:spcPts val="0"/>
              </a:spcAft>
              <a:buClr>
                <a:schemeClr val="lt1"/>
              </a:buClr>
              <a:buSzPts val="5400"/>
              <a:buFont typeface="Calibri"/>
              <a:buNone/>
            </a:pPr>
            <a:r>
              <a:rPr lang="en-US" sz="5400"/>
              <a:t>CHO BÀI TOÁN </a:t>
            </a:r>
            <a:endParaRPr sz="5400"/>
          </a:p>
          <a:p>
            <a:pPr marL="0" lvl="0" indent="0" algn="l" rtl="0">
              <a:lnSpc>
                <a:spcPct val="90000"/>
              </a:lnSpc>
              <a:spcBef>
                <a:spcPts val="0"/>
              </a:spcBef>
              <a:spcAft>
                <a:spcPts val="0"/>
              </a:spcAft>
              <a:buClr>
                <a:schemeClr val="lt1"/>
              </a:buClr>
              <a:buSzPts val="5400"/>
              <a:buFont typeface="Calibri"/>
              <a:buNone/>
            </a:pPr>
            <a:r>
              <a:rPr lang="en-US" sz="5400"/>
              <a:t>PHÂN LOẠI CHUỖI THỜI GIAN</a:t>
            </a:r>
            <a:endParaRPr sz="5400"/>
          </a:p>
        </p:txBody>
      </p:sp>
      <p:sp>
        <p:nvSpPr>
          <p:cNvPr id="149" name="Google Shape;149;p10"/>
          <p:cNvSpPr txBox="1">
            <a:spLocks noGrp="1"/>
          </p:cNvSpPr>
          <p:nvPr>
            <p:ph type="subTitle" idx="1"/>
          </p:nvPr>
        </p:nvSpPr>
        <p:spPr>
          <a:xfrm>
            <a:off x="457200" y="5715259"/>
            <a:ext cx="5473500" cy="89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24163"/>
              </a:buClr>
              <a:buSzPts val="2400"/>
              <a:buNone/>
            </a:pPr>
            <a:r>
              <a:rPr lang="en-US"/>
              <a:t>GVHD: 		</a:t>
            </a:r>
            <a:r>
              <a:rPr lang="en-US" err="1"/>
              <a:t>ThS</a:t>
            </a:r>
            <a:r>
              <a:rPr lang="en-US"/>
              <a:t>. ĐỖ THỤC ĐOAN</a:t>
            </a:r>
            <a:endParaRPr/>
          </a:p>
          <a:p>
            <a:pPr marL="0" lvl="0" indent="0" algn="l" rtl="0">
              <a:lnSpc>
                <a:spcPct val="90000"/>
              </a:lnSpc>
              <a:spcBef>
                <a:spcPts val="0"/>
              </a:spcBef>
              <a:spcAft>
                <a:spcPts val="0"/>
              </a:spcAft>
              <a:buClr>
                <a:srgbClr val="124163"/>
              </a:buClr>
              <a:buSzPts val="2400"/>
              <a:buNone/>
            </a:pPr>
            <a:r>
              <a:rPr lang="en-US"/>
              <a:t>SVTH:		ĐẶNG THANH TÚ</a:t>
            </a:r>
            <a:endParaRPr/>
          </a:p>
        </p:txBody>
      </p:sp>
      <p:pic>
        <p:nvPicPr>
          <p:cNvPr id="150" name="Google Shape;150;p10"/>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1" name="Google Shape;151;p10"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4">
            <a:alphaModFix/>
          </a:blip>
          <a:srcRect l="29553" t="4207" r="58709" b="78903"/>
          <a:stretch/>
        </p:blipFill>
        <p:spPr>
          <a:xfrm>
            <a:off x="11289765" y="1247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8" name="Google Shape;223;p10"/>
          <p:cNvSpPr txBox="1"/>
          <p:nvPr/>
        </p:nvSpPr>
        <p:spPr>
          <a:xfrm>
            <a:off x="1000675" y="816454"/>
            <a:ext cx="1729711" cy="686405"/>
          </a:xfrm>
          <a:prstGeom prst="rect">
            <a:avLst/>
          </a:prstGeom>
          <a:noFill/>
          <a:ln>
            <a:noFill/>
          </a:ln>
        </p:spPr>
        <p:txBody>
          <a:bodyPr spcFirstLastPara="1" wrap="square" lIns="91425" tIns="45700" rIns="91425" bIns="45700" anchor="t" anchorCtr="0">
            <a:noAutofit/>
          </a:bodyPr>
          <a:lstStyle/>
          <a:p>
            <a:pPr marL="0" marR="0" lvl="0" indent="0" algn="l" rtl="0">
              <a:lnSpc>
                <a:spcPct val="99000"/>
              </a:lnSpc>
              <a:spcBef>
                <a:spcPts val="0"/>
              </a:spcBef>
              <a:spcAft>
                <a:spcPts val="0"/>
              </a:spcAft>
              <a:buClr>
                <a:srgbClr val="464B56"/>
              </a:buClr>
              <a:buSzPts val="3600"/>
              <a:buFont typeface="Quattrocento Sans"/>
              <a:buNone/>
            </a:pPr>
            <a:r>
              <a:rPr lang="en-US" sz="36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Encoder</a:t>
            </a:r>
            <a:endParaRPr>
              <a:solidFill>
                <a:schemeClr val="bg1"/>
              </a:solidFill>
              <a:latin typeface="Calibri" panose="020F0502020204030204" pitchFamily="34" charset="0"/>
              <a:cs typeface="Calibri" panose="020F0502020204030204" pitchFamily="34" charset="0"/>
            </a:endParaRPr>
          </a:p>
        </p:txBody>
      </p:sp>
      <p:pic>
        <p:nvPicPr>
          <p:cNvPr id="9" name="Google Shape;225;p10"/>
          <p:cNvPicPr preferRelativeResize="0"/>
          <p:nvPr/>
        </p:nvPicPr>
        <p:blipFill rotWithShape="1">
          <a:blip r:embed="rId4">
            <a:alphaModFix/>
          </a:blip>
          <a:srcRect/>
          <a:stretch/>
        </p:blipFill>
        <p:spPr>
          <a:xfrm>
            <a:off x="1114699" y="1415773"/>
            <a:ext cx="9074329" cy="1958795"/>
          </a:xfrm>
          <a:prstGeom prst="rect">
            <a:avLst/>
          </a:prstGeom>
          <a:noFill/>
          <a:ln>
            <a:noFill/>
          </a:ln>
        </p:spPr>
      </p:pic>
      <p:sp>
        <p:nvSpPr>
          <p:cNvPr id="10" name="Google Shape;224;p10"/>
          <p:cNvSpPr txBox="1"/>
          <p:nvPr/>
        </p:nvSpPr>
        <p:spPr>
          <a:xfrm>
            <a:off x="1114700" y="3393357"/>
            <a:ext cx="9074327" cy="2881775"/>
          </a:xfrm>
          <a:prstGeom prst="rect">
            <a:avLst/>
          </a:prstGeom>
          <a:noFill/>
          <a:ln>
            <a:noFill/>
          </a:ln>
        </p:spPr>
        <p:txBody>
          <a:bodyPr spcFirstLastPara="1" wrap="square" lIns="91425" tIns="45700" rIns="91425" bIns="45700" anchor="t" anchorCtr="0">
            <a:noAutofit/>
          </a:bodyPr>
          <a:lstStyle/>
          <a:p>
            <a:pPr lvl="0" algn="just">
              <a:lnSpc>
                <a:spcPct val="99000"/>
              </a:lnSpc>
              <a:buClr>
                <a:srgbClr val="464B56"/>
              </a:buClr>
              <a:buSzPts val="1800"/>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Kiến trúc này là mạng tích chập tiêu chuẩn, được hình thành bởi ba khối chập cùng với hai tầng max-pooling xen </a:t>
            </a:r>
            <a:r>
              <a:rPr lang="en-US" sz="1500">
                <a:solidFill>
                  <a:schemeClr val="bg1"/>
                </a:solidFill>
                <a:latin typeface="Calibri" panose="020F0502020204030204" pitchFamily="34" charset="0"/>
                <a:ea typeface="Quattrocento Sans"/>
                <a:cs typeface="Calibri" panose="020F0502020204030204" pitchFamily="34" charset="0"/>
                <a:sym typeface="Quattrocento Sans"/>
              </a:rPr>
              <a:t>kẽ ở giữa. Mỗi </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khối chập bao gồm:</a:t>
            </a:r>
          </a:p>
          <a:p>
            <a:pPr marL="285750" lvl="2" indent="-285750" algn="just">
              <a:lnSpc>
                <a:spcPct val="99000"/>
              </a:lnSpc>
              <a:buClr>
                <a:schemeClr val="bg1"/>
              </a:buClr>
              <a:buSzPts val="1800"/>
              <a:buFontTx/>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Một tầng tích chập 1 chiều:</a:t>
            </a:r>
          </a:p>
          <a:p>
            <a:pPr marL="285750" lvl="5" indent="-285750" algn="just">
              <a:lnSpc>
                <a:spcPct val="99000"/>
              </a:lnSpc>
              <a:buClr>
                <a:schemeClr val="bg1"/>
              </a:buClr>
              <a:buSzPts val="1800"/>
              <a:buFont typeface="Arial" panose="020B0604020202020204" pitchFamily="34" charset="0"/>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Các bộ lọc có kích thước lần lượt là 128, 256 và 512.</a:t>
            </a:r>
          </a:p>
          <a:p>
            <a:pPr marL="285750" lvl="5" indent="-285750" algn="just">
              <a:lnSpc>
                <a:spcPct val="99000"/>
              </a:lnSpc>
              <a:buClr>
                <a:schemeClr val="bg1"/>
              </a:buClr>
              <a:buSzPts val="1800"/>
              <a:buFont typeface="Arial" panose="020B0604020202020204" pitchFamily="34" charset="0"/>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Các kernel 5, 11 và 21 có bước trượt bằng 1.</a:t>
            </a:r>
          </a:p>
          <a:p>
            <a:pPr marL="285750" lvl="5" indent="-285750" algn="just">
              <a:lnSpc>
                <a:spcPct val="99000"/>
              </a:lnSpc>
              <a:buClr>
                <a:schemeClr val="bg1"/>
              </a:buClr>
              <a:buSzPts val="1800"/>
              <a:buFont typeface="Arial" panose="020B0604020202020204" pitchFamily="34" charset="0"/>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Kích thước đệm lần lượt là 3, 5 và 10.</a:t>
            </a:r>
          </a:p>
          <a:p>
            <a:pPr marL="285750" lvl="2" indent="-285750" algn="just">
              <a:lnSpc>
                <a:spcPct val="99000"/>
              </a:lnSpc>
              <a:buClr>
                <a:schemeClr val="bg1"/>
              </a:buClr>
              <a:buSzPts val="1800"/>
              <a:buFontTx/>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Một tầng chuẩn hóa Instance.</a:t>
            </a:r>
          </a:p>
          <a:p>
            <a:pPr marL="285750" lvl="2" indent="-285750" algn="just">
              <a:lnSpc>
                <a:spcPct val="99000"/>
              </a:lnSpc>
              <a:buClr>
                <a:schemeClr val="bg1"/>
              </a:buClr>
              <a:buSzPts val="1800"/>
              <a:buFontTx/>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H</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àm kích hoạt PReLU.</a:t>
            </a:r>
          </a:p>
          <a:p>
            <a:pPr marL="285750" lvl="2" indent="-285750" algn="just">
              <a:lnSpc>
                <a:spcPct val="99000"/>
              </a:lnSpc>
              <a:buClr>
                <a:schemeClr val="bg1"/>
              </a:buClr>
              <a:buSzPts val="1800"/>
              <a:buFontTx/>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Một</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tầng Drop out (tỉ lệ 0,2 trong tất cả các khối). </a:t>
            </a:r>
          </a:p>
          <a:p>
            <a:pPr marR="0" lvl="0" algn="just" rtl="0">
              <a:lnSpc>
                <a:spcPct val="99000"/>
              </a:lnSpc>
              <a:spcBef>
                <a:spcPts val="0"/>
              </a:spcBef>
              <a:spcAft>
                <a:spcPts val="0"/>
              </a:spcAft>
              <a:buClr>
                <a:srgbClr val="464B56"/>
              </a:buClr>
              <a:buSzPts val="1800"/>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Sau đó, một nửa </a:t>
            </a:r>
            <a:r>
              <a:rPr lang="en-US" sz="1500">
                <a:solidFill>
                  <a:schemeClr val="bg1"/>
                </a:solidFill>
                <a:latin typeface="Calibri" panose="020F0502020204030204" pitchFamily="34" charset="0"/>
                <a:ea typeface="Quattrocento Sans"/>
                <a:cs typeface="Calibri" panose="020F0502020204030204" pitchFamily="34" charset="0"/>
                <a:sym typeface="Quattrocento Sans"/>
              </a:rPr>
              <a:t>đầu ra được</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đưa vào hàm kích hoạt softmax, một nửa còn lại được áp dụng cơ chế “tập trung” (attention mechanism). Cuối cùng, kết quả của cơ chế “tập trung” trên tất cả các bộ lọc được chuyển qua một tầng nơ ron kết nối đầy đủ và một tầng chuẩn hóa. </a:t>
            </a:r>
            <a:endParaRPr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p:txBody>
      </p:sp>
      <p:sp>
        <p:nvSpPr>
          <p:cNvPr id="11"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2"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Tree>
    <p:extLst>
      <p:ext uri="{BB962C8B-B14F-4D97-AF65-F5344CB8AC3E}">
        <p14:creationId xmlns:p14="http://schemas.microsoft.com/office/powerpoint/2010/main" val="176893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11" name="Google Shape;230;p11"/>
          <p:cNvSpPr txBox="1">
            <a:spLocks/>
          </p:cNvSpPr>
          <p:nvPr/>
        </p:nvSpPr>
        <p:spPr>
          <a:xfrm>
            <a:off x="525231" y="1043355"/>
            <a:ext cx="10746394" cy="74190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4000"/>
              </a:lnSpc>
              <a:buClr>
                <a:srgbClr val="464B56"/>
              </a:buClr>
              <a:buSzPts val="3600"/>
              <a:buFont typeface="Quattrocento Sans"/>
              <a:buNone/>
            </a:pPr>
            <a:r>
              <a:rPr lang="en-US" sz="3600">
                <a:latin typeface="Quattrocento Sans"/>
                <a:ea typeface="Quattrocento Sans"/>
                <a:cs typeface="Quattrocento Sans"/>
                <a:sym typeface="Quattrocento Sans"/>
              </a:rPr>
              <a:t>Multi-Scale Convolutional Neural Networks (MCNN)</a:t>
            </a:r>
          </a:p>
        </p:txBody>
      </p:sp>
      <p:pic>
        <p:nvPicPr>
          <p:cNvPr id="12" name="Google Shape;231;p11"/>
          <p:cNvPicPr preferRelativeResize="0">
            <a:picLocks/>
          </p:cNvPicPr>
          <p:nvPr/>
        </p:nvPicPr>
        <p:blipFill rotWithShape="1">
          <a:blip r:embed="rId4">
            <a:alphaModFix/>
          </a:blip>
          <a:srcRect l="2825" r="3944"/>
          <a:stretch/>
        </p:blipFill>
        <p:spPr>
          <a:xfrm>
            <a:off x="631372" y="1935756"/>
            <a:ext cx="7143482" cy="3805323"/>
          </a:xfrm>
          <a:prstGeom prst="rect">
            <a:avLst/>
          </a:prstGeom>
          <a:noFill/>
          <a:ln>
            <a:noFill/>
          </a:ln>
        </p:spPr>
      </p:pic>
      <p:sp>
        <p:nvSpPr>
          <p:cNvPr id="13" name="Google Shape;232;p11"/>
          <p:cNvSpPr txBox="1">
            <a:spLocks noGrp="1"/>
          </p:cNvSpPr>
          <p:nvPr>
            <p:ph type="body" idx="1"/>
          </p:nvPr>
        </p:nvSpPr>
        <p:spPr>
          <a:xfrm>
            <a:off x="7885590" y="1892287"/>
            <a:ext cx="4023381" cy="4125686"/>
          </a:xfrm>
          <a:prstGeom prst="rect">
            <a:avLst/>
          </a:prstGeom>
          <a:noFill/>
          <a:ln>
            <a:noFill/>
          </a:ln>
        </p:spPr>
        <p:txBody>
          <a:bodyPr spcFirstLastPara="1" wrap="square" lIns="91425" tIns="45700" rIns="91425" bIns="45700" anchor="t" anchorCtr="0">
            <a:noAutofit/>
          </a:bodyPr>
          <a:lstStyle/>
          <a:p>
            <a:pPr marL="0" lvl="0" indent="0" algn="just" rtl="0">
              <a:lnSpc>
                <a:spcPct val="111000"/>
              </a:lnSpc>
              <a:spcBef>
                <a:spcPts val="0"/>
              </a:spcBef>
              <a:spcAft>
                <a:spcPts val="0"/>
              </a:spcAft>
              <a:buClr>
                <a:srgbClr val="464B56"/>
              </a:buClr>
              <a:buSzPts val="1800"/>
              <a:buNone/>
            </a:pPr>
            <a:r>
              <a:rPr lang="en-US" sz="1500">
                <a:latin typeface="Calibri" panose="020F0502020204030204" pitchFamily="34" charset="0"/>
                <a:ea typeface="Quattrocento Sans"/>
                <a:cs typeface="Calibri" panose="020F0502020204030204" pitchFamily="34" charset="0"/>
                <a:sym typeface="Quattrocento Sans"/>
              </a:rPr>
              <a:t>MCNN có ba giai đoạn liên tiếp:</a:t>
            </a:r>
            <a:endParaRPr sz="1500">
              <a:latin typeface="Calibri" panose="020F0502020204030204" pitchFamily="34" charset="0"/>
              <a:ea typeface="Quattrocento Sans"/>
              <a:cs typeface="Calibri" panose="020F0502020204030204" pitchFamily="34" charset="0"/>
              <a:sym typeface="Quattrocento Sans"/>
            </a:endParaRPr>
          </a:p>
          <a:p>
            <a:pPr marL="285750" lvl="0" indent="-285750" algn="just" rtl="0">
              <a:lnSpc>
                <a:spcPct val="111000"/>
              </a:lnSpc>
              <a:spcBef>
                <a:spcPts val="1400"/>
              </a:spcBef>
              <a:spcAft>
                <a:spcPts val="0"/>
              </a:spcAft>
              <a:buClr>
                <a:schemeClr val="bg1"/>
              </a:buClr>
              <a:buSzPts val="1800"/>
              <a:buFont typeface="Quattrocento Sans"/>
              <a:buChar char="-"/>
            </a:pPr>
            <a:r>
              <a:rPr lang="en-US" sz="1500">
                <a:latin typeface="Calibri" panose="020F0502020204030204" pitchFamily="34" charset="0"/>
                <a:ea typeface="Quattrocento Sans"/>
                <a:cs typeface="Calibri" panose="020F0502020204030204" pitchFamily="34" charset="0"/>
                <a:sym typeface="Quattrocento Sans"/>
              </a:rPr>
              <a:t>Giai đoạn biến đổi:</a:t>
            </a:r>
            <a:endParaRPr sz="1500">
              <a:latin typeface="Calibri" panose="020F0502020204030204" pitchFamily="34" charset="0"/>
              <a:cs typeface="Calibri" panose="020F0502020204030204" pitchFamily="34" charset="0"/>
            </a:endParaRPr>
          </a:p>
          <a:p>
            <a:pPr marL="742950" lvl="1" indent="-285750" algn="just" rtl="0">
              <a:lnSpc>
                <a:spcPct val="111000"/>
              </a:lnSpc>
              <a:spcBef>
                <a:spcPts val="930"/>
              </a:spcBef>
              <a:spcAft>
                <a:spcPts val="0"/>
              </a:spcAft>
              <a:buClr>
                <a:schemeClr val="bg1"/>
              </a:buClr>
              <a:buSzPts val="1600"/>
              <a:buFont typeface="Courier New"/>
              <a:buChar char="o"/>
            </a:pPr>
            <a:r>
              <a:rPr lang="en-US" sz="1500">
                <a:latin typeface="Calibri" panose="020F0502020204030204" pitchFamily="34" charset="0"/>
                <a:ea typeface="Quattrocento Sans"/>
                <a:cs typeface="Calibri" panose="020F0502020204030204" pitchFamily="34" charset="0"/>
                <a:sym typeface="Quattrocento Sans"/>
              </a:rPr>
              <a:t>Identity Mapping </a:t>
            </a:r>
            <a:endParaRPr sz="1500">
              <a:latin typeface="Calibri" panose="020F0502020204030204" pitchFamily="34" charset="0"/>
              <a:ea typeface="Quattrocento Sans"/>
              <a:cs typeface="Calibri" panose="020F0502020204030204" pitchFamily="34" charset="0"/>
              <a:sym typeface="Quattrocento Sans"/>
            </a:endParaRPr>
          </a:p>
          <a:p>
            <a:pPr marL="742950" lvl="1" indent="-285750" algn="just" rtl="0">
              <a:lnSpc>
                <a:spcPct val="111000"/>
              </a:lnSpc>
              <a:spcBef>
                <a:spcPts val="930"/>
              </a:spcBef>
              <a:spcAft>
                <a:spcPts val="0"/>
              </a:spcAft>
              <a:buClr>
                <a:schemeClr val="bg1"/>
              </a:buClr>
              <a:buSzPts val="1600"/>
              <a:buFont typeface="Courier New"/>
              <a:buChar char="o"/>
            </a:pPr>
            <a:r>
              <a:rPr lang="en-US" sz="1500">
                <a:latin typeface="Calibri" panose="020F0502020204030204" pitchFamily="34" charset="0"/>
                <a:ea typeface="Quattrocento Sans"/>
                <a:cs typeface="Calibri" panose="020F0502020204030204" pitchFamily="34" charset="0"/>
                <a:sym typeface="Quattrocento Sans"/>
              </a:rPr>
              <a:t>Down-sampling</a:t>
            </a:r>
            <a:endParaRPr sz="1500">
              <a:latin typeface="Calibri" panose="020F0502020204030204" pitchFamily="34" charset="0"/>
              <a:ea typeface="Quattrocento Sans"/>
              <a:cs typeface="Calibri" panose="020F0502020204030204" pitchFamily="34" charset="0"/>
              <a:sym typeface="Quattrocento Sans"/>
            </a:endParaRPr>
          </a:p>
          <a:p>
            <a:pPr marL="742950" lvl="1" indent="-285750" algn="just" rtl="0">
              <a:lnSpc>
                <a:spcPct val="111000"/>
              </a:lnSpc>
              <a:spcBef>
                <a:spcPts val="930"/>
              </a:spcBef>
              <a:spcAft>
                <a:spcPts val="0"/>
              </a:spcAft>
              <a:buClr>
                <a:schemeClr val="bg1"/>
              </a:buClr>
              <a:buSzPts val="1600"/>
              <a:buFont typeface="Courier New"/>
              <a:buChar char="o"/>
            </a:pPr>
            <a:r>
              <a:rPr lang="en-US" sz="1500">
                <a:latin typeface="Calibri" panose="020F0502020204030204" pitchFamily="34" charset="0"/>
                <a:ea typeface="Quattrocento Sans"/>
                <a:cs typeface="Calibri" panose="020F0502020204030204" pitchFamily="34" charset="0"/>
                <a:sym typeface="Quattrocento Sans"/>
              </a:rPr>
              <a:t>Spectral Transformation</a:t>
            </a:r>
            <a:endParaRPr sz="1500">
              <a:latin typeface="Calibri" panose="020F0502020204030204" pitchFamily="34" charset="0"/>
              <a:ea typeface="Quattrocento Sans"/>
              <a:cs typeface="Calibri" panose="020F0502020204030204" pitchFamily="34" charset="0"/>
              <a:sym typeface="Quattrocento Sans"/>
            </a:endParaRPr>
          </a:p>
          <a:p>
            <a:pPr marL="285750" lvl="0" indent="-285750" algn="just" rtl="0">
              <a:lnSpc>
                <a:spcPct val="111000"/>
              </a:lnSpc>
              <a:spcBef>
                <a:spcPts val="1400"/>
              </a:spcBef>
              <a:spcAft>
                <a:spcPts val="0"/>
              </a:spcAft>
              <a:buClr>
                <a:schemeClr val="bg1"/>
              </a:buClr>
              <a:buSzPts val="1800"/>
              <a:buFont typeface="Quattrocento Sans"/>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Giai đoạn tích chập cục bộ trích xuất các đặc trưng cho từng nhánh.</a:t>
            </a:r>
            <a:endParaRPr sz="1500">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0" indent="-285750" algn="just" rtl="0">
              <a:lnSpc>
                <a:spcPct val="111000"/>
              </a:lnSpc>
              <a:spcBef>
                <a:spcPts val="1400"/>
              </a:spcBef>
              <a:spcAft>
                <a:spcPts val="0"/>
              </a:spcAft>
              <a:buClr>
                <a:schemeClr val="bg1"/>
              </a:buClr>
              <a:buSzPts val="1800"/>
              <a:buFont typeface="Quattrocento Sans"/>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Giai đoạn tích chập đầy đủ ghép tất cả các đặc trưng được trích xuất và áp dụng thêm một số tầng chập (sau mỗi tầng là một max-pooling), các tầng nơ ron được kết nối đầy đủ và một tầng softmax để tạo đầu ra cuối cùng.</a:t>
            </a:r>
            <a:endParaRPr sz="1500">
              <a:solidFill>
                <a:schemeClr val="bg1"/>
              </a:solidFill>
              <a:latin typeface="Calibri" panose="020F0502020204030204" pitchFamily="34" charset="0"/>
              <a:ea typeface="Quattrocento Sans"/>
              <a:cs typeface="Calibri" panose="020F0502020204030204" pitchFamily="34" charset="0"/>
              <a:sym typeface="Quattrocento Sans"/>
            </a:endParaRPr>
          </a:p>
        </p:txBody>
      </p:sp>
      <p:sp>
        <p:nvSpPr>
          <p:cNvPr id="14"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Tree>
    <p:extLst>
      <p:ext uri="{BB962C8B-B14F-4D97-AF65-F5344CB8AC3E}">
        <p14:creationId xmlns:p14="http://schemas.microsoft.com/office/powerpoint/2010/main" val="61751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14"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6" name="Google Shape;241;p12"/>
          <p:cNvSpPr txBox="1"/>
          <p:nvPr/>
        </p:nvSpPr>
        <p:spPr>
          <a:xfrm>
            <a:off x="1066215" y="1096865"/>
            <a:ext cx="5432555" cy="767012"/>
          </a:xfrm>
          <a:prstGeom prst="rect">
            <a:avLst/>
          </a:prstGeom>
          <a:noFill/>
          <a:ln>
            <a:noFill/>
          </a:ln>
        </p:spPr>
        <p:txBody>
          <a:bodyPr spcFirstLastPara="1" wrap="square" lIns="91425" tIns="45700" rIns="91425" bIns="45700" anchor="t" anchorCtr="0">
            <a:noAutofit/>
          </a:bodyPr>
          <a:lstStyle/>
          <a:p>
            <a:pPr marL="0" marR="0" lvl="0" indent="0" algn="l" rtl="0">
              <a:lnSpc>
                <a:spcPct val="99000"/>
              </a:lnSpc>
              <a:spcBef>
                <a:spcPts val="0"/>
              </a:spcBef>
              <a:spcAft>
                <a:spcPts val="0"/>
              </a:spcAft>
              <a:buClr>
                <a:srgbClr val="464B56"/>
              </a:buClr>
              <a:buSzPts val="3600"/>
              <a:buFont typeface="Quattrocento Sans"/>
              <a:buNone/>
            </a:pPr>
            <a:r>
              <a:rPr lang="en-US" sz="36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Time-LeNet (t-leNet)</a:t>
            </a:r>
            <a:endParaRPr sz="36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p:txBody>
      </p:sp>
      <p:sp>
        <p:nvSpPr>
          <p:cNvPr id="17" name="Google Shape;242;p12"/>
          <p:cNvSpPr txBox="1"/>
          <p:nvPr/>
        </p:nvSpPr>
        <p:spPr>
          <a:xfrm>
            <a:off x="1071398" y="1973973"/>
            <a:ext cx="2863527" cy="3697481"/>
          </a:xfrm>
          <a:prstGeom prst="rect">
            <a:avLst/>
          </a:prstGeom>
          <a:noFill/>
          <a:ln>
            <a:noFill/>
          </a:ln>
        </p:spPr>
        <p:txBody>
          <a:bodyPr spcFirstLastPara="1" wrap="square" lIns="91425" tIns="45700" rIns="91425" bIns="45700" anchor="t" anchorCtr="0">
            <a:noAutofit/>
          </a:bodyPr>
          <a:lstStyle/>
          <a:p>
            <a:pPr marL="0" marR="0" lvl="0" indent="0" algn="just" rtl="0">
              <a:lnSpc>
                <a:spcPct val="111000"/>
              </a:lnSpc>
              <a:spcBef>
                <a:spcPts val="0"/>
              </a:spcBef>
              <a:spcAft>
                <a:spcPts val="0"/>
              </a:spcAft>
              <a:buClr>
                <a:srgbClr val="464B56"/>
              </a:buClr>
              <a:buSzPts val="1800"/>
              <a:buFont typeface="Corbel"/>
              <a:buNone/>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t-leNet là phiên bản cụ thể </a:t>
            </a:r>
            <a:r>
              <a:rPr lang="en-US" sz="1500">
                <a:solidFill>
                  <a:schemeClr val="bg1"/>
                </a:solidFill>
                <a:latin typeface="Calibri" panose="020F0502020204030204" pitchFamily="34" charset="0"/>
                <a:ea typeface="Quattrocento Sans"/>
                <a:cs typeface="Calibri" panose="020F0502020204030204" pitchFamily="34" charset="0"/>
                <a:sym typeface="Quattrocento Sans"/>
              </a:rPr>
              <a:t>dành cho</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chuỗi thời gian của mô hình leNet. Nó được tạo thành từ hai tầng tích chập (tầng đầu tiên có 5 bộ lọc có bước trượt tạm thời bằng 5, tầng thứ hai được tạo thành từ 20 bộ lọc với bước trượt vẫn là 5), sau mỗi tầng tích chập là các bước lấy mẫu phụ (sub-sampling) qua các tầng max-pooling (đầu tiên có kích thước bằng 2, và sau đó là 4). Cuối cùng là các tầng nơ ron được kết nối đầy đủ với các </a:t>
            </a:r>
            <a:r>
              <a:rPr lang="en-US" sz="1500">
                <a:solidFill>
                  <a:schemeClr val="bg1"/>
                </a:solidFill>
                <a:latin typeface="Calibri" panose="020F0502020204030204" pitchFamily="34" charset="0"/>
                <a:ea typeface="Quattrocento Sans"/>
                <a:cs typeface="Calibri" panose="020F0502020204030204" pitchFamily="34" charset="0"/>
                <a:sym typeface="Quattrocento Sans"/>
              </a:rPr>
              <a:t>nơ ron </a:t>
            </a: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lớp đầu ra.</a:t>
            </a:r>
            <a:endParaRPr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p:txBody>
      </p:sp>
      <p:pic>
        <p:nvPicPr>
          <p:cNvPr id="18" name="Google Shape;243;p12"/>
          <p:cNvPicPr preferRelativeResize="0"/>
          <p:nvPr/>
        </p:nvPicPr>
        <p:blipFill rotWithShape="1">
          <a:blip r:embed="rId4">
            <a:alphaModFix/>
          </a:blip>
          <a:srcRect l="4793"/>
          <a:stretch/>
        </p:blipFill>
        <p:spPr>
          <a:xfrm>
            <a:off x="4234547" y="1973973"/>
            <a:ext cx="6536269" cy="3697481"/>
          </a:xfrm>
          <a:prstGeom prst="rect">
            <a:avLst/>
          </a:prstGeom>
          <a:noFill/>
          <a:ln>
            <a:noFill/>
          </a:ln>
        </p:spPr>
      </p:pic>
    </p:spTree>
    <p:extLst>
      <p:ext uri="{BB962C8B-B14F-4D97-AF65-F5344CB8AC3E}">
        <p14:creationId xmlns:p14="http://schemas.microsoft.com/office/powerpoint/2010/main" val="331623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14"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pic>
        <p:nvPicPr>
          <p:cNvPr id="11" name="Google Shape;248;p13"/>
          <p:cNvPicPr preferRelativeResize="0">
            <a:picLocks/>
          </p:cNvPicPr>
          <p:nvPr/>
        </p:nvPicPr>
        <p:blipFill rotWithShape="1">
          <a:blip r:embed="rId4">
            <a:alphaModFix/>
          </a:blip>
          <a:srcRect l="1786" r="2249"/>
          <a:stretch/>
        </p:blipFill>
        <p:spPr>
          <a:xfrm>
            <a:off x="944224" y="2437651"/>
            <a:ext cx="5981402" cy="3565093"/>
          </a:xfrm>
          <a:prstGeom prst="rect">
            <a:avLst/>
          </a:prstGeom>
          <a:noFill/>
          <a:ln>
            <a:noFill/>
          </a:ln>
        </p:spPr>
      </p:pic>
      <p:sp>
        <p:nvSpPr>
          <p:cNvPr id="12" name="Google Shape;249;p13"/>
          <p:cNvSpPr txBox="1">
            <a:spLocks noGrp="1"/>
          </p:cNvSpPr>
          <p:nvPr>
            <p:ph type="body" idx="1"/>
          </p:nvPr>
        </p:nvSpPr>
        <p:spPr>
          <a:xfrm>
            <a:off x="7195457" y="2385525"/>
            <a:ext cx="4365173" cy="3732252"/>
          </a:xfrm>
          <a:prstGeom prst="rect">
            <a:avLst/>
          </a:prstGeom>
          <a:noFill/>
          <a:ln>
            <a:noFill/>
          </a:ln>
        </p:spPr>
        <p:txBody>
          <a:bodyPr spcFirstLastPara="1" wrap="square" lIns="91425" tIns="45700" rIns="91425" bIns="45700" anchor="t" anchorCtr="0">
            <a:noAutofit/>
          </a:bodyPr>
          <a:lstStyle/>
          <a:p>
            <a:pPr marL="0" lvl="0" indent="0" algn="just" rtl="0">
              <a:lnSpc>
                <a:spcPct val="111000"/>
              </a:lnSpc>
              <a:spcBef>
                <a:spcPts val="0"/>
              </a:spcBef>
              <a:spcAft>
                <a:spcPts val="0"/>
              </a:spcAft>
              <a:buClr>
                <a:srgbClr val="464B56"/>
              </a:buClr>
              <a:buSzPts val="1800"/>
              <a:buNone/>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MCDCNN bao gồm hai phần:</a:t>
            </a:r>
            <a:endParaRPr sz="1500">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0" indent="-285750" algn="just" rtl="0">
              <a:lnSpc>
                <a:spcPct val="111000"/>
              </a:lnSpc>
              <a:spcBef>
                <a:spcPts val="1400"/>
              </a:spcBef>
              <a:spcAft>
                <a:spcPts val="0"/>
              </a:spcAft>
              <a:buClr>
                <a:schemeClr val="bg1"/>
              </a:buClr>
              <a:buSzPts val="1800"/>
              <a:buFont typeface="Quattrocento Sans"/>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Một là trình trích xuất đặc trưng, tự động học các đặc trưng từ dữ liệu thô. </a:t>
            </a:r>
            <a:endParaRPr sz="1500">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0" indent="-285750" algn="just" rtl="0">
              <a:lnSpc>
                <a:spcPct val="111000"/>
              </a:lnSpc>
              <a:spcBef>
                <a:spcPts val="1400"/>
              </a:spcBef>
              <a:spcAft>
                <a:spcPts val="0"/>
              </a:spcAft>
              <a:buClr>
                <a:schemeClr val="bg1"/>
              </a:buClr>
              <a:buSzPts val="1800"/>
              <a:buFont typeface="Quattrocento Sans"/>
              <a:buChar char="-"/>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Hai là MLP được kết nối đầy đủ có thể huấn luyện, thực hiện phân loại dựa trên các đặc trưng đã học từ phần trước. </a:t>
            </a:r>
          </a:p>
          <a:p>
            <a:pPr marL="0" indent="0" algn="just">
              <a:lnSpc>
                <a:spcPct val="111000"/>
              </a:lnSpc>
              <a:spcBef>
                <a:spcPts val="1400"/>
              </a:spcBef>
              <a:buClr>
                <a:srgbClr val="464B56"/>
              </a:buClr>
              <a:buNone/>
            </a:pPr>
            <a:r>
              <a:rPr lang="vi-VN" sz="1500">
                <a:solidFill>
                  <a:schemeClr val="bg1"/>
                </a:solidFill>
                <a:latin typeface="Calibri" panose="020F0502020204030204" pitchFamily="34" charset="0"/>
                <a:ea typeface="Quattrocento Sans"/>
                <a:cs typeface="Calibri" panose="020F0502020204030204" pitchFamily="34" charset="0"/>
                <a:sym typeface="Quattrocento Sans"/>
              </a:rPr>
              <a:t>Nói chung, trình trích xuất đặc trưng bao gồm nhiều giai đoạn tương tự nhau và mỗi giai đoạn được tạo thành từ ba tầng: tầng lọc (sử dụng kích thước bằng 256), tầng kích hoạt (sử dụng hàm ReLU) và tầng tổng hợp (sử dụng max-pooling). Đầu vào và đầu ra của mỗi tầng là các bản đồ đặc trưng</a:t>
            </a:r>
            <a:r>
              <a:rPr lang="en-US" sz="1500">
                <a:solidFill>
                  <a:schemeClr val="bg1"/>
                </a:solidFill>
                <a:latin typeface="Calibri" panose="020F0502020204030204" pitchFamily="34" charset="0"/>
                <a:ea typeface="Quattrocento Sans"/>
                <a:cs typeface="Calibri" panose="020F0502020204030204" pitchFamily="34" charset="0"/>
                <a:sym typeface="Quattrocento Sans"/>
              </a:rPr>
              <a:t>.</a:t>
            </a:r>
            <a:endParaRPr lang="vi-VN" sz="1500">
              <a:solidFill>
                <a:schemeClr val="bg1"/>
              </a:solidFill>
              <a:latin typeface="Calibri" panose="020F0502020204030204" pitchFamily="34" charset="0"/>
              <a:cs typeface="Calibri" panose="020F0502020204030204" pitchFamily="34" charset="0"/>
            </a:endParaRPr>
          </a:p>
        </p:txBody>
      </p:sp>
      <p:sp>
        <p:nvSpPr>
          <p:cNvPr id="19" name="Google Shape;253;p13"/>
          <p:cNvSpPr txBox="1"/>
          <p:nvPr/>
        </p:nvSpPr>
        <p:spPr>
          <a:xfrm>
            <a:off x="864990" y="1169642"/>
            <a:ext cx="10406635" cy="1292086"/>
          </a:xfrm>
          <a:prstGeom prst="rect">
            <a:avLst/>
          </a:prstGeom>
          <a:noFill/>
          <a:ln>
            <a:noFill/>
          </a:ln>
        </p:spPr>
        <p:txBody>
          <a:bodyPr spcFirstLastPara="1" wrap="square" lIns="91425" tIns="45700" rIns="91425" bIns="45700" anchor="t" anchorCtr="0">
            <a:noAutofit/>
          </a:bodyPr>
          <a:lstStyle/>
          <a:p>
            <a:pPr marL="0" marR="0" lvl="0" indent="0" algn="l" rtl="0">
              <a:lnSpc>
                <a:spcPct val="99000"/>
              </a:lnSpc>
              <a:spcBef>
                <a:spcPts val="0"/>
              </a:spcBef>
              <a:spcAft>
                <a:spcPts val="0"/>
              </a:spcAft>
              <a:buClr>
                <a:srgbClr val="464B56"/>
              </a:buClr>
              <a:buSzPts val="3600"/>
              <a:buFont typeface="Quattrocento Sans"/>
              <a:buNone/>
            </a:pPr>
            <a:r>
              <a:rPr lang="en-US" sz="3600" b="0" i="0" u="none" strike="noStrike" cap="none">
                <a:solidFill>
                  <a:schemeClr val="bg1"/>
                </a:solidFill>
                <a:latin typeface="Quattrocento Sans"/>
                <a:ea typeface="Quattrocento Sans"/>
                <a:cs typeface="Quattrocento Sans"/>
                <a:sym typeface="Quattrocento Sans"/>
              </a:rPr>
              <a:t>Muti-Channels Deep Convolutional Neural Network (MCDCNN) </a:t>
            </a:r>
            <a:endParaRPr>
              <a:solidFill>
                <a:schemeClr val="bg1"/>
              </a:solidFill>
            </a:endParaRPr>
          </a:p>
        </p:txBody>
      </p:sp>
    </p:spTree>
    <p:extLst>
      <p:ext uri="{BB962C8B-B14F-4D97-AF65-F5344CB8AC3E}">
        <p14:creationId xmlns:p14="http://schemas.microsoft.com/office/powerpoint/2010/main" val="403462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14"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3" name="Google Shape;260;p14">
            <a:extLst>
              <a:ext uri="{FF2B5EF4-FFF2-40B4-BE49-F238E27FC236}">
                <a16:creationId xmlns:a16="http://schemas.microsoft.com/office/drawing/2014/main" id="{CC7A112E-5604-41D5-B7DF-E9D59AF9B3B5}"/>
              </a:ext>
            </a:extLst>
          </p:cNvPr>
          <p:cNvSpPr txBox="1"/>
          <p:nvPr/>
        </p:nvSpPr>
        <p:spPr>
          <a:xfrm>
            <a:off x="709684" y="1207075"/>
            <a:ext cx="11202837" cy="876000"/>
          </a:xfrm>
          <a:prstGeom prst="rect">
            <a:avLst/>
          </a:prstGeom>
          <a:noFill/>
          <a:ln>
            <a:noFill/>
          </a:ln>
        </p:spPr>
        <p:txBody>
          <a:bodyPr spcFirstLastPara="1" wrap="square" lIns="91425" tIns="45700" rIns="91425" bIns="45700" anchor="t" anchorCtr="0">
            <a:noAutofit/>
          </a:bodyPr>
          <a:lstStyle/>
          <a:p>
            <a:pPr marL="0" marR="0" lvl="0" indent="0" algn="l" rtl="0">
              <a:lnSpc>
                <a:spcPct val="99000"/>
              </a:lnSpc>
              <a:spcBef>
                <a:spcPts val="0"/>
              </a:spcBef>
              <a:spcAft>
                <a:spcPts val="0"/>
              </a:spcAft>
              <a:buClr>
                <a:srgbClr val="464B56"/>
              </a:buClr>
              <a:buSzPts val="3600"/>
              <a:buFont typeface="Quattrocento Sans"/>
              <a:buNone/>
            </a:pPr>
            <a:r>
              <a:rPr lang="en-US" sz="36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Time Convolutional Neural Network (Time-CNN)</a:t>
            </a:r>
            <a:endParaRPr>
              <a:solidFill>
                <a:schemeClr val="bg1"/>
              </a:solidFill>
              <a:latin typeface="Calibri" panose="020F0502020204030204" pitchFamily="34" charset="0"/>
              <a:cs typeface="Calibri" panose="020F0502020204030204" pitchFamily="34" charset="0"/>
            </a:endParaRPr>
          </a:p>
        </p:txBody>
      </p:sp>
      <p:sp>
        <p:nvSpPr>
          <p:cNvPr id="16" name="Google Shape;261;p14">
            <a:extLst>
              <a:ext uri="{FF2B5EF4-FFF2-40B4-BE49-F238E27FC236}">
                <a16:creationId xmlns:a16="http://schemas.microsoft.com/office/drawing/2014/main" id="{4F94594D-6D91-4D98-9F18-99244BF4ADF1}"/>
              </a:ext>
            </a:extLst>
          </p:cNvPr>
          <p:cNvSpPr txBox="1"/>
          <p:nvPr/>
        </p:nvSpPr>
        <p:spPr>
          <a:xfrm>
            <a:off x="742158" y="2083076"/>
            <a:ext cx="4744240" cy="3083056"/>
          </a:xfrm>
          <a:prstGeom prst="rect">
            <a:avLst/>
          </a:prstGeom>
          <a:noFill/>
          <a:ln>
            <a:noFill/>
          </a:ln>
        </p:spPr>
        <p:txBody>
          <a:bodyPr spcFirstLastPara="1" wrap="square" lIns="91425" tIns="45700" rIns="91425" bIns="45700" anchor="t" anchorCtr="0">
            <a:noAutofit/>
          </a:bodyPr>
          <a:lstStyle/>
          <a:p>
            <a:pPr marR="0" lvl="0" algn="just" rtl="0">
              <a:lnSpc>
                <a:spcPct val="111000"/>
              </a:lnSpc>
              <a:spcBef>
                <a:spcPts val="0"/>
              </a:spcBef>
              <a:spcAft>
                <a:spcPts val="0"/>
              </a:spcAft>
              <a:buClr>
                <a:schemeClr val="bg1"/>
              </a:buClr>
              <a:buSzPts val="1800"/>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Kiến trúc Time-CNN bao gồm:</a:t>
            </a:r>
          </a:p>
          <a:p>
            <a:pPr marL="320040" marR="0" lvl="0" indent="-320040" algn="just" rtl="0">
              <a:lnSpc>
                <a:spcPct val="111000"/>
              </a:lnSpc>
              <a:spcBef>
                <a:spcPts val="0"/>
              </a:spcBef>
              <a:spcAft>
                <a:spcPts val="0"/>
              </a:spcAft>
              <a:buClr>
                <a:schemeClr val="bg1"/>
              </a:buClr>
              <a:buSzPts val="1800"/>
              <a:buFont typeface="Corbel"/>
              <a:buChar char="-"/>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Tầng đầu vào: Tầng này có N × k nơ ron.</a:t>
            </a:r>
            <a:endParaRPr sz="1500">
              <a:solidFill>
                <a:schemeClr val="bg1"/>
              </a:solidFill>
              <a:latin typeface="Calibri" panose="020F0502020204030204" pitchFamily="34" charset="0"/>
              <a:cs typeface="Calibri" panose="020F0502020204030204" pitchFamily="34" charset="0"/>
            </a:endParaRPr>
          </a:p>
          <a:p>
            <a:pPr marL="320040" marR="0" lvl="0" indent="-320040" algn="just" rtl="0">
              <a:lnSpc>
                <a:spcPct val="111000"/>
              </a:lnSpc>
              <a:spcBef>
                <a:spcPts val="930"/>
              </a:spcBef>
              <a:spcAft>
                <a:spcPts val="0"/>
              </a:spcAft>
              <a:buClr>
                <a:schemeClr val="bg1"/>
              </a:buClr>
              <a:buSzPts val="1800"/>
              <a:buFont typeface="Corbel"/>
              <a:buChar char="-"/>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Tầng tích chập: Thực hiện các phép tích chập trên chuỗi thời gian của tầng trước với các bộ lọc tích chập. </a:t>
            </a:r>
            <a:endParaRPr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marL="320040" marR="0" lvl="0" indent="-320040" algn="just" rtl="0">
              <a:lnSpc>
                <a:spcPct val="111000"/>
              </a:lnSpc>
              <a:spcBef>
                <a:spcPts val="930"/>
              </a:spcBef>
              <a:spcAft>
                <a:spcPts val="0"/>
              </a:spcAft>
              <a:buClr>
                <a:schemeClr val="bg1"/>
              </a:buClr>
              <a:buSzPts val="1800"/>
              <a:buFont typeface="Corbel"/>
              <a:buChar char="-"/>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Tầng tổng hợp: Ưu điểm của tằng này lấy mẫu xuống (down-sampling) các dải đầu ra tích chập, do đó làm giảm sự biến đổi trong các kích hoạt ẩn.</a:t>
            </a:r>
            <a:endParaRPr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marL="320040" marR="0" lvl="0" indent="-320040" algn="just" rtl="0">
              <a:lnSpc>
                <a:spcPct val="111000"/>
              </a:lnSpc>
              <a:spcBef>
                <a:spcPts val="930"/>
              </a:spcBef>
              <a:spcAft>
                <a:spcPts val="0"/>
              </a:spcAft>
              <a:buClr>
                <a:schemeClr val="bg1"/>
              </a:buClr>
              <a:buSzPts val="1800"/>
              <a:buFont typeface="Corbel"/>
              <a:buChar char="-"/>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Tầng đặc trưng: Kết nối tất cả các bản đồ đặc trưng để tạo ra một chuỗi thời gian dài mới.</a:t>
            </a:r>
            <a:endParaRPr sz="1500">
              <a:solidFill>
                <a:schemeClr val="bg1"/>
              </a:solidFill>
              <a:latin typeface="Calibri" panose="020F0502020204030204" pitchFamily="34" charset="0"/>
              <a:cs typeface="Calibri" panose="020F0502020204030204" pitchFamily="34" charset="0"/>
            </a:endParaRPr>
          </a:p>
          <a:p>
            <a:pPr marL="320040" marR="0" lvl="0" indent="-320040" algn="just" rtl="0">
              <a:lnSpc>
                <a:spcPct val="111000"/>
              </a:lnSpc>
              <a:spcBef>
                <a:spcPts val="930"/>
              </a:spcBef>
              <a:spcAft>
                <a:spcPts val="0"/>
              </a:spcAft>
              <a:buClr>
                <a:schemeClr val="bg1"/>
              </a:buClr>
              <a:buSzPts val="1800"/>
              <a:buFont typeface="Corbel"/>
              <a:buChar char="-"/>
            </a:pPr>
            <a:r>
              <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Tầng đầu ra: Được kết nối đầy đủ với tầng đặc trưng. </a:t>
            </a:r>
            <a:endParaRPr sz="1500">
              <a:solidFill>
                <a:schemeClr val="bg1"/>
              </a:solidFill>
              <a:latin typeface="Calibri" panose="020F0502020204030204" pitchFamily="34" charset="0"/>
              <a:cs typeface="Calibri" panose="020F0502020204030204" pitchFamily="34" charset="0"/>
            </a:endParaRPr>
          </a:p>
        </p:txBody>
      </p:sp>
      <p:pic>
        <p:nvPicPr>
          <p:cNvPr id="17" name="Google Shape;262;p14">
            <a:extLst>
              <a:ext uri="{FF2B5EF4-FFF2-40B4-BE49-F238E27FC236}">
                <a16:creationId xmlns:a16="http://schemas.microsoft.com/office/drawing/2014/main" id="{FE0F493D-FA7A-44CC-8CE2-251F22B87123}"/>
              </a:ext>
            </a:extLst>
          </p:cNvPr>
          <p:cNvPicPr preferRelativeResize="0"/>
          <p:nvPr/>
        </p:nvPicPr>
        <p:blipFill rotWithShape="1">
          <a:blip r:embed="rId4">
            <a:alphaModFix/>
          </a:blip>
          <a:srcRect/>
          <a:stretch/>
        </p:blipFill>
        <p:spPr>
          <a:xfrm>
            <a:off x="5795889" y="2353825"/>
            <a:ext cx="5760752" cy="2466796"/>
          </a:xfrm>
          <a:prstGeom prst="rect">
            <a:avLst/>
          </a:prstGeom>
          <a:noFill/>
          <a:ln>
            <a:noFill/>
          </a:ln>
        </p:spPr>
      </p:pic>
    </p:spTree>
    <p:extLst>
      <p:ext uri="{BB962C8B-B14F-4D97-AF65-F5344CB8AC3E}">
        <p14:creationId xmlns:p14="http://schemas.microsoft.com/office/powerpoint/2010/main" val="327083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6" name="Google Shape;261;p17"/>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MÔ HÌNH HỌC SÂU </a:t>
            </a:r>
            <a:br>
              <a:rPr lang="en-US" sz="3200"/>
            </a:br>
            <a:r>
              <a:rPr lang="en-US" sz="3200"/>
              <a:t>ĐẦU - CUỐI TIÊU BIỂU</a:t>
            </a:r>
            <a:endParaRPr sz="3200"/>
          </a:p>
        </p:txBody>
      </p:sp>
      <p:sp>
        <p:nvSpPr>
          <p:cNvPr id="14"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1" name="Google Shape;267;p15">
            <a:extLst>
              <a:ext uri="{FF2B5EF4-FFF2-40B4-BE49-F238E27FC236}">
                <a16:creationId xmlns:a16="http://schemas.microsoft.com/office/drawing/2014/main" id="{79CCD779-BF1A-4F02-B86A-5D247D13D85D}"/>
              </a:ext>
            </a:extLst>
          </p:cNvPr>
          <p:cNvSpPr txBox="1">
            <a:spLocks/>
          </p:cNvSpPr>
          <p:nvPr/>
        </p:nvSpPr>
        <p:spPr>
          <a:xfrm>
            <a:off x="905934" y="1002040"/>
            <a:ext cx="8914297" cy="129208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4000"/>
              </a:lnSpc>
              <a:buClr>
                <a:srgbClr val="464B56"/>
              </a:buClr>
              <a:buSzPts val="3600"/>
              <a:buFont typeface="Quattrocento Sans"/>
              <a:buNone/>
            </a:pPr>
            <a:r>
              <a:rPr lang="en-US" sz="3600">
                <a:solidFill>
                  <a:schemeClr val="bg1"/>
                </a:solidFill>
                <a:latin typeface="Calibri" panose="020F0502020204030204" pitchFamily="34" charset="0"/>
                <a:ea typeface="Quattrocento Sans"/>
                <a:cs typeface="Calibri" panose="020F0502020204030204" pitchFamily="34" charset="0"/>
                <a:sym typeface="Quattrocento Sans"/>
              </a:rPr>
              <a:t>Time Warping Invariant Echo State Network </a:t>
            </a:r>
            <a:br>
              <a:rPr lang="en-US" sz="3600">
                <a:solidFill>
                  <a:schemeClr val="bg1"/>
                </a:solidFill>
                <a:latin typeface="Calibri" panose="020F0502020204030204" pitchFamily="34" charset="0"/>
                <a:ea typeface="Quattrocento Sans"/>
                <a:cs typeface="Calibri" panose="020F0502020204030204" pitchFamily="34" charset="0"/>
                <a:sym typeface="Quattrocento Sans"/>
              </a:rPr>
            </a:br>
            <a:r>
              <a:rPr lang="en-US" sz="3600">
                <a:solidFill>
                  <a:schemeClr val="bg1"/>
                </a:solidFill>
                <a:latin typeface="Calibri" panose="020F0502020204030204" pitchFamily="34" charset="0"/>
                <a:ea typeface="Quattrocento Sans"/>
                <a:cs typeface="Calibri" panose="020F0502020204030204" pitchFamily="34" charset="0"/>
                <a:sym typeface="Quattrocento Sans"/>
              </a:rPr>
              <a:t>(TWIESN)</a:t>
            </a:r>
            <a:endParaRPr lang="en-US">
              <a:solidFill>
                <a:schemeClr val="bg1"/>
              </a:solidFill>
              <a:latin typeface="Calibri" panose="020F0502020204030204" pitchFamily="34" charset="0"/>
              <a:cs typeface="Calibri" panose="020F0502020204030204" pitchFamily="34" charset="0"/>
            </a:endParaRPr>
          </a:p>
        </p:txBody>
      </p:sp>
      <p:pic>
        <p:nvPicPr>
          <p:cNvPr id="12" name="Google Shape;268;p15">
            <a:extLst>
              <a:ext uri="{FF2B5EF4-FFF2-40B4-BE49-F238E27FC236}">
                <a16:creationId xmlns:a16="http://schemas.microsoft.com/office/drawing/2014/main" id="{471CC7D8-B533-44C7-939F-94609CA41B3B}"/>
              </a:ext>
            </a:extLst>
          </p:cNvPr>
          <p:cNvPicPr preferRelativeResize="0">
            <a:picLocks/>
          </p:cNvPicPr>
          <p:nvPr/>
        </p:nvPicPr>
        <p:blipFill rotWithShape="1">
          <a:blip r:embed="rId4">
            <a:alphaModFix/>
          </a:blip>
          <a:srcRect/>
          <a:stretch/>
        </p:blipFill>
        <p:spPr>
          <a:xfrm>
            <a:off x="905934" y="2359841"/>
            <a:ext cx="4988125" cy="2707861"/>
          </a:xfrm>
          <a:prstGeom prst="rect">
            <a:avLst/>
          </a:prstGeom>
          <a:noFill/>
          <a:ln>
            <a:noFill/>
          </a:ln>
        </p:spPr>
      </p:pic>
      <p:sp>
        <p:nvSpPr>
          <p:cNvPr id="18" name="Google Shape;269;p15">
            <a:extLst>
              <a:ext uri="{FF2B5EF4-FFF2-40B4-BE49-F238E27FC236}">
                <a16:creationId xmlns:a16="http://schemas.microsoft.com/office/drawing/2014/main" id="{F9308477-7AFC-40E0-B55C-CBA6AA22E8EF}"/>
              </a:ext>
            </a:extLst>
          </p:cNvPr>
          <p:cNvSpPr txBox="1">
            <a:spLocks noGrp="1"/>
          </p:cNvSpPr>
          <p:nvPr>
            <p:ph type="body" idx="1"/>
          </p:nvPr>
        </p:nvSpPr>
        <p:spPr>
          <a:xfrm>
            <a:off x="6297944" y="2352715"/>
            <a:ext cx="5347758" cy="2707861"/>
          </a:xfrm>
          <a:prstGeom prst="rect">
            <a:avLst/>
          </a:prstGeom>
          <a:noFill/>
          <a:ln>
            <a:noFill/>
          </a:ln>
        </p:spPr>
        <p:txBody>
          <a:bodyPr spcFirstLastPara="1" wrap="square" lIns="91425" tIns="45700" rIns="91425" bIns="45700" anchor="t" anchorCtr="0">
            <a:noAutofit/>
          </a:bodyPr>
          <a:lstStyle/>
          <a:p>
            <a:pPr marL="0" indent="0" algn="just">
              <a:lnSpc>
                <a:spcPct val="111000"/>
              </a:lnSpc>
              <a:spcBef>
                <a:spcPts val="0"/>
              </a:spcBef>
              <a:buClr>
                <a:srgbClr val="464B56"/>
              </a:buClr>
              <a:buNone/>
            </a:pPr>
            <a:r>
              <a:rPr lang="en-US" sz="1500">
                <a:solidFill>
                  <a:schemeClr val="bg1"/>
                </a:solidFill>
                <a:latin typeface="Calibri" panose="020F0502020204030204" pitchFamily="34" charset="0"/>
                <a:ea typeface="Quattrocento Sans"/>
                <a:cs typeface="Calibri" panose="020F0502020204030204" pitchFamily="34" charset="0"/>
                <a:sym typeface="Quattrocento Sans"/>
              </a:rPr>
              <a:t>TWIESN là kiến trúc biến thể của ESNs. Đối với một chuỗi thời gian đơn biến, các thành phần của nó được phóng vào một không gian có kích thước được suy ra từ kích thước của “reservoir”. Sau đó, một phân loại Ridge được huấn luyện để dự đoán lớp các thành phần của chuỗi thời gian. </a:t>
            </a:r>
            <a:r>
              <a:rPr lang="vi-VN"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Trong thời gian thử nghiệm, với mỗi thành phần của chuỗi thời gian đầu vào, phân loại Ridge sẽ cho ra một phân bố xác suất trên các lớp trong tập dữ liệu. Sau đó, xác suất cho mỗi lớp được lấy trung bình trên tất cả các thành phần của chuỗi thời gian, rồi cuối cùng gán cho chuỗi thời gian đầu vào nhãn mà có xác suất trung bình lớn nhất.</a:t>
            </a:r>
          </a:p>
          <a:p>
            <a:pPr marL="0" lvl="0" indent="0" algn="just" rtl="0">
              <a:lnSpc>
                <a:spcPct val="111000"/>
              </a:lnSpc>
              <a:spcBef>
                <a:spcPts val="0"/>
              </a:spcBef>
              <a:spcAft>
                <a:spcPts val="0"/>
              </a:spcAft>
              <a:buClr>
                <a:srgbClr val="464B56"/>
              </a:buClr>
              <a:buSzPts val="1800"/>
              <a:buNone/>
            </a:pPr>
            <a:endParaRPr sz="1500">
              <a:solidFill>
                <a:schemeClr val="bg1"/>
              </a:solidFill>
              <a:latin typeface="Calibri" panose="020F0502020204030204" pitchFamily="34" charset="0"/>
              <a:ea typeface="Quattrocento Sans"/>
              <a:cs typeface="Calibri" panose="020F0502020204030204" pitchFamily="34" charset="0"/>
              <a:sym typeface="Quattrocento Sans"/>
            </a:endParaRPr>
          </a:p>
        </p:txBody>
      </p:sp>
    </p:spTree>
    <p:extLst>
      <p:ext uri="{BB962C8B-B14F-4D97-AF65-F5344CB8AC3E}">
        <p14:creationId xmlns:p14="http://schemas.microsoft.com/office/powerpoint/2010/main" val="252568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462953-51B1-497E-BA5E-A53C23CB3308}"/>
              </a:ext>
            </a:extLst>
          </p:cNvPr>
          <p:cNvSpPr>
            <a:spLocks noGrp="1"/>
          </p:cNvSpPr>
          <p:nvPr>
            <p:ph type="sldNum" idx="12"/>
          </p:nvPr>
        </p:nvSpPr>
        <p:spPr>
          <a:xfrm>
            <a:off x="6359847" y="6345100"/>
            <a:ext cx="432132" cy="365100"/>
          </a:xfrm>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7"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ACF8A266-5D76-4301-A5E2-245224C7B1E1}"/>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8" name="Google Shape;261;p17">
            <a:extLst>
              <a:ext uri="{FF2B5EF4-FFF2-40B4-BE49-F238E27FC236}">
                <a16:creationId xmlns:a16="http://schemas.microsoft.com/office/drawing/2014/main" id="{519DDC88-6E21-4221-A1B9-F98E109E394D}"/>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4" name="Google Shape;159;p11">
            <a:extLst>
              <a:ext uri="{FF2B5EF4-FFF2-40B4-BE49-F238E27FC236}">
                <a16:creationId xmlns:a16="http://schemas.microsoft.com/office/drawing/2014/main" id="{0191ACFE-201F-491A-B3EF-E917E72986BF}"/>
              </a:ext>
            </a:extLst>
          </p:cNvPr>
          <p:cNvSpPr txBox="1">
            <a:spLocks noGrp="1"/>
          </p:cNvSpPr>
          <p:nvPr>
            <p:ph type="dt" idx="10"/>
          </p:nvPr>
        </p:nvSpPr>
        <p:spPr>
          <a:xfrm>
            <a:off x="442410" y="6356350"/>
            <a:ext cx="108613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a:extLst>
              <a:ext uri="{FF2B5EF4-FFF2-40B4-BE49-F238E27FC236}">
                <a16:creationId xmlns:a16="http://schemas.microsoft.com/office/drawing/2014/main" id="{1CAA8F1C-FAEA-4A2A-940D-E8F9501E30A6}"/>
              </a:ext>
            </a:extLst>
          </p:cNvPr>
          <p:cNvSpPr txBox="1">
            <a:spLocks noGrp="1"/>
          </p:cNvSpPr>
          <p:nvPr>
            <p:ph type="ftr" idx="11"/>
          </p:nvPr>
        </p:nvSpPr>
        <p:spPr>
          <a:xfrm>
            <a:off x="1519261"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9" name="TextBox 18">
            <a:extLst>
              <a:ext uri="{FF2B5EF4-FFF2-40B4-BE49-F238E27FC236}">
                <a16:creationId xmlns:a16="http://schemas.microsoft.com/office/drawing/2014/main" id="{D5C26A1F-80C3-49C8-88AB-A01C5B03AF7C}"/>
              </a:ext>
            </a:extLst>
          </p:cNvPr>
          <p:cNvSpPr txBox="1"/>
          <p:nvPr/>
        </p:nvSpPr>
        <p:spPr>
          <a:xfrm>
            <a:off x="498150" y="1166040"/>
            <a:ext cx="4346807" cy="1200329"/>
          </a:xfrm>
          <a:prstGeom prst="rect">
            <a:avLst/>
          </a:prstGeom>
          <a:noFill/>
        </p:spPr>
        <p:txBody>
          <a:bodyPr wrap="square">
            <a:spAutoFit/>
          </a:bodyPr>
          <a:lstStyle/>
          <a:p>
            <a:r>
              <a:rPr lang="en-US" sz="3600">
                <a:solidFill>
                  <a:schemeClr val="bg1"/>
                </a:solidFill>
                <a:latin typeface="Calibri" panose="020F0502020204030204" pitchFamily="34" charset="0"/>
                <a:cs typeface="Calibri" panose="020F0502020204030204" pitchFamily="34" charset="0"/>
              </a:rPr>
              <a:t>Multilayer Perceptron</a:t>
            </a:r>
          </a:p>
          <a:p>
            <a:r>
              <a:rPr lang="en-US" sz="3600">
                <a:solidFill>
                  <a:schemeClr val="bg1"/>
                </a:solidFill>
                <a:latin typeface="Calibri" panose="020F0502020204030204" pitchFamily="34" charset="0"/>
                <a:cs typeface="Calibri" panose="020F0502020204030204" pitchFamily="34" charset="0"/>
              </a:rPr>
              <a:t>(MLP)</a:t>
            </a:r>
          </a:p>
        </p:txBody>
      </p:sp>
      <p:sp>
        <p:nvSpPr>
          <p:cNvPr id="20" name="Google Shape;277;p16">
            <a:extLst>
              <a:ext uri="{FF2B5EF4-FFF2-40B4-BE49-F238E27FC236}">
                <a16:creationId xmlns:a16="http://schemas.microsoft.com/office/drawing/2014/main" id="{ECF3FE21-C460-422B-80B0-CCF24410795B}"/>
              </a:ext>
            </a:extLst>
          </p:cNvPr>
          <p:cNvSpPr txBox="1">
            <a:spLocks/>
          </p:cNvSpPr>
          <p:nvPr/>
        </p:nvSpPr>
        <p:spPr>
          <a:xfrm>
            <a:off x="516235" y="4421877"/>
            <a:ext cx="5862979" cy="15694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lnSpc>
                <a:spcPct val="105000"/>
              </a:lnSpc>
              <a:buClr>
                <a:schemeClr val="lt2"/>
              </a:buClr>
              <a:buSzPts val="1800"/>
              <a:buFont typeface="Quattrocento Sans"/>
              <a:buNone/>
            </a:pPr>
            <a:r>
              <a:rPr lang="vi-VN" sz="1500">
                <a:latin typeface="Calibri" panose="020F0502020204030204" pitchFamily="34" charset="0"/>
                <a:ea typeface="Quattrocento Sans"/>
                <a:cs typeface="Calibri" panose="020F0502020204030204" pitchFamily="34" charset="0"/>
                <a:sym typeface="Quattrocento Sans"/>
              </a:rPr>
              <a:t>MLP là kiến trúc đơn giản được tạo bằng cách xếp chồng ba lớp nơ ron được kết nối đầy đủ. Mỗi lớp có 500 nơ-ron tuân theo hai quy tắc: sử dụng cơ chế Dropout tại mỗi lớp đầu vào để cải thiện khả năng khái quát (tỷ lệ Drop out ở lớp đầu vào, lớp ẩn và lớp softmax lần lượt là {0,1; 0,2; 0,3}) và sử dụng hàm kích hoạt ReLU để ngăn chặn sự bão hòa của đạo hàm khi mạng trở nên sâu hơn. Mạng kết thúc với một lớp softmax.</a:t>
            </a:r>
          </a:p>
        </p:txBody>
      </p:sp>
      <p:pic>
        <p:nvPicPr>
          <p:cNvPr id="21" name="Google Shape;281;p16">
            <a:extLst>
              <a:ext uri="{FF2B5EF4-FFF2-40B4-BE49-F238E27FC236}">
                <a16:creationId xmlns:a16="http://schemas.microsoft.com/office/drawing/2014/main" id="{F1C25BA6-8FDD-41AA-A438-AE4D9FA09AAF}"/>
              </a:ext>
            </a:extLst>
          </p:cNvPr>
          <p:cNvPicPr preferRelativeResize="0"/>
          <p:nvPr/>
        </p:nvPicPr>
        <p:blipFill rotWithShape="1">
          <a:blip r:embed="rId4">
            <a:alphaModFix/>
          </a:blip>
          <a:srcRect l="-1223" r="-1"/>
          <a:stretch/>
        </p:blipFill>
        <p:spPr>
          <a:xfrm>
            <a:off x="707307" y="2590946"/>
            <a:ext cx="6355746" cy="15716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4" name="Google Shape;262;p17">
            <a:extLst>
              <a:ext uri="{FF2B5EF4-FFF2-40B4-BE49-F238E27FC236}">
                <a16:creationId xmlns:a16="http://schemas.microsoft.com/office/drawing/2014/main" id="{B89B6940-4D5D-4313-AE75-9068B09D35DF}"/>
              </a:ext>
            </a:extLst>
          </p:cNvPr>
          <p:cNvSpPr txBox="1">
            <a:spLocks noGrp="1"/>
          </p:cNvSpPr>
          <p:nvPr>
            <p:ph type="title"/>
          </p:nvPr>
        </p:nvSpPr>
        <p:spPr>
          <a:xfrm>
            <a:off x="953691" y="101269"/>
            <a:ext cx="512527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latin typeface="Corbel" panose="020B0503020204020204" pitchFamily="34" charset="0"/>
              </a:rPr>
              <a:t>BA KIẾN TRÚC HỌC SÂU </a:t>
            </a:r>
            <a:br>
              <a:rPr lang="en-US" sz="3200">
                <a:latin typeface="Corbel" panose="020B0503020204020204" pitchFamily="34" charset="0"/>
              </a:rPr>
            </a:br>
            <a:r>
              <a:rPr lang="en-US" sz="3200">
                <a:latin typeface="Corbel" panose="020B0503020204020204" pitchFamily="34" charset="0"/>
              </a:rPr>
              <a:t>HIỆU QUẢ NHẤT</a:t>
            </a:r>
          </a:p>
        </p:txBody>
      </p:sp>
    </p:spTree>
    <p:extLst>
      <p:ext uri="{BB962C8B-B14F-4D97-AF65-F5344CB8AC3E}">
        <p14:creationId xmlns:p14="http://schemas.microsoft.com/office/powerpoint/2010/main" val="618236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462953-51B1-497E-BA5E-A53C23CB3308}"/>
              </a:ext>
            </a:extLst>
          </p:cNvPr>
          <p:cNvSpPr>
            <a:spLocks noGrp="1"/>
          </p:cNvSpPr>
          <p:nvPr>
            <p:ph type="sldNum" idx="12"/>
          </p:nvPr>
        </p:nvSpPr>
        <p:spPr>
          <a:xfrm>
            <a:off x="6359847" y="6345100"/>
            <a:ext cx="432132" cy="365100"/>
          </a:xfrm>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7"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ACF8A266-5D76-4301-A5E2-245224C7B1E1}"/>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8" name="Google Shape;261;p17">
            <a:extLst>
              <a:ext uri="{FF2B5EF4-FFF2-40B4-BE49-F238E27FC236}">
                <a16:creationId xmlns:a16="http://schemas.microsoft.com/office/drawing/2014/main" id="{519DDC88-6E21-4221-A1B9-F98E109E394D}"/>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4" name="Google Shape;159;p11">
            <a:extLst>
              <a:ext uri="{FF2B5EF4-FFF2-40B4-BE49-F238E27FC236}">
                <a16:creationId xmlns:a16="http://schemas.microsoft.com/office/drawing/2014/main" id="{0191ACFE-201F-491A-B3EF-E917E72986BF}"/>
              </a:ext>
            </a:extLst>
          </p:cNvPr>
          <p:cNvSpPr txBox="1">
            <a:spLocks noGrp="1"/>
          </p:cNvSpPr>
          <p:nvPr>
            <p:ph type="dt" idx="10"/>
          </p:nvPr>
        </p:nvSpPr>
        <p:spPr>
          <a:xfrm>
            <a:off x="442410" y="6356350"/>
            <a:ext cx="108613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a:extLst>
              <a:ext uri="{FF2B5EF4-FFF2-40B4-BE49-F238E27FC236}">
                <a16:creationId xmlns:a16="http://schemas.microsoft.com/office/drawing/2014/main" id="{1CAA8F1C-FAEA-4A2A-940D-E8F9501E30A6}"/>
              </a:ext>
            </a:extLst>
          </p:cNvPr>
          <p:cNvSpPr txBox="1">
            <a:spLocks noGrp="1"/>
          </p:cNvSpPr>
          <p:nvPr>
            <p:ph type="ftr" idx="11"/>
          </p:nvPr>
        </p:nvSpPr>
        <p:spPr>
          <a:xfrm>
            <a:off x="1519261"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9" name="TextBox 18">
            <a:extLst>
              <a:ext uri="{FF2B5EF4-FFF2-40B4-BE49-F238E27FC236}">
                <a16:creationId xmlns:a16="http://schemas.microsoft.com/office/drawing/2014/main" id="{D5C26A1F-80C3-49C8-88AB-A01C5B03AF7C}"/>
              </a:ext>
            </a:extLst>
          </p:cNvPr>
          <p:cNvSpPr txBox="1"/>
          <p:nvPr/>
        </p:nvSpPr>
        <p:spPr>
          <a:xfrm>
            <a:off x="498150" y="1166040"/>
            <a:ext cx="7294722" cy="1200329"/>
          </a:xfrm>
          <a:prstGeom prst="rect">
            <a:avLst/>
          </a:prstGeom>
          <a:noFill/>
        </p:spPr>
        <p:txBody>
          <a:bodyPr wrap="square">
            <a:spAutoFit/>
          </a:bodyPr>
          <a:lstStyle/>
          <a:p>
            <a:r>
              <a:rPr lang="en-US" sz="3600">
                <a:solidFill>
                  <a:schemeClr val="bg1"/>
                </a:solidFill>
                <a:latin typeface="Calibri" panose="020F0502020204030204" pitchFamily="34" charset="0"/>
                <a:cs typeface="Calibri" panose="020F0502020204030204" pitchFamily="34" charset="0"/>
              </a:rPr>
              <a:t>Fully Convolutional Neural Networks</a:t>
            </a:r>
          </a:p>
          <a:p>
            <a:r>
              <a:rPr lang="en-US" sz="3600">
                <a:solidFill>
                  <a:schemeClr val="bg1"/>
                </a:solidFill>
                <a:latin typeface="Calibri" panose="020F0502020204030204" pitchFamily="34" charset="0"/>
                <a:cs typeface="Calibri" panose="020F0502020204030204" pitchFamily="34" charset="0"/>
              </a:rPr>
              <a:t>(FCN) </a:t>
            </a:r>
          </a:p>
        </p:txBody>
      </p:sp>
      <p:sp>
        <p:nvSpPr>
          <p:cNvPr id="20" name="Google Shape;277;p16">
            <a:extLst>
              <a:ext uri="{FF2B5EF4-FFF2-40B4-BE49-F238E27FC236}">
                <a16:creationId xmlns:a16="http://schemas.microsoft.com/office/drawing/2014/main" id="{ECF3FE21-C460-422B-80B0-CCF24410795B}"/>
              </a:ext>
            </a:extLst>
          </p:cNvPr>
          <p:cNvSpPr txBox="1">
            <a:spLocks/>
          </p:cNvSpPr>
          <p:nvPr/>
        </p:nvSpPr>
        <p:spPr>
          <a:xfrm>
            <a:off x="516235" y="4421877"/>
            <a:ext cx="5862979" cy="15694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lnSpc>
                <a:spcPct val="105000"/>
              </a:lnSpc>
              <a:buClr>
                <a:schemeClr val="lt2"/>
              </a:buClr>
              <a:buSzPts val="1800"/>
              <a:buFont typeface="Quattrocento Sans"/>
              <a:buNone/>
            </a:pPr>
            <a:r>
              <a:rPr lang="vi-VN" sz="1500">
                <a:latin typeface="Calibri" panose="020F0502020204030204" pitchFamily="34" charset="0"/>
                <a:ea typeface="Quattrocento Sans"/>
                <a:cs typeface="Calibri" panose="020F0502020204030204" pitchFamily="34" charset="0"/>
                <a:sym typeface="Quattrocento Sans"/>
              </a:rPr>
              <a:t>Mạng FCN được xây dựng bằng cách xếp chồng ba khối chập cơ bản như trên với các kích thước bộ lọc lần lượt là {128, 256, 128} trong mỗi khối. Sau các khối chập, các đặc trưng được đưa vào một lớp tổng hợp trung bình thay vì một tầng nơ ron được kết nối đầy đủ, điều này làm giảm phần lớn số lượng trọng số, cùng với Batch – Normalization. Nhãn cuối cùng được tạo bởi một tầng softmax.</a:t>
            </a:r>
          </a:p>
        </p:txBody>
      </p:sp>
      <p:pic>
        <p:nvPicPr>
          <p:cNvPr id="11" name="Google Shape;290;p17">
            <a:extLst>
              <a:ext uri="{FF2B5EF4-FFF2-40B4-BE49-F238E27FC236}">
                <a16:creationId xmlns:a16="http://schemas.microsoft.com/office/drawing/2014/main" id="{F540FD08-DAA3-437D-9B41-24FDB5F839D6}"/>
              </a:ext>
            </a:extLst>
          </p:cNvPr>
          <p:cNvPicPr preferRelativeResize="0"/>
          <p:nvPr/>
        </p:nvPicPr>
        <p:blipFill rotWithShape="1">
          <a:blip r:embed="rId4">
            <a:alphaModFix/>
          </a:blip>
          <a:srcRect l="-1519"/>
          <a:stretch/>
        </p:blipFill>
        <p:spPr>
          <a:xfrm>
            <a:off x="687568" y="2584961"/>
            <a:ext cx="6338802" cy="1624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Google Shape;262;p17">
            <a:extLst>
              <a:ext uri="{FF2B5EF4-FFF2-40B4-BE49-F238E27FC236}">
                <a16:creationId xmlns:a16="http://schemas.microsoft.com/office/drawing/2014/main" id="{6BBB48A5-CC77-4FC3-885D-C6B615DD7F5A}"/>
              </a:ext>
            </a:extLst>
          </p:cNvPr>
          <p:cNvSpPr txBox="1">
            <a:spLocks noGrp="1"/>
          </p:cNvSpPr>
          <p:nvPr>
            <p:ph type="title"/>
          </p:nvPr>
        </p:nvSpPr>
        <p:spPr>
          <a:xfrm>
            <a:off x="953691" y="101269"/>
            <a:ext cx="512527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latin typeface="Corbel" panose="020B0503020204020204" pitchFamily="34" charset="0"/>
              </a:rPr>
              <a:t>BA KIẾN TRÚC HỌC SÂU </a:t>
            </a:r>
            <a:br>
              <a:rPr lang="en-US" sz="3200">
                <a:latin typeface="Corbel" panose="020B0503020204020204" pitchFamily="34" charset="0"/>
              </a:rPr>
            </a:br>
            <a:r>
              <a:rPr lang="en-US" sz="3200">
                <a:latin typeface="Corbel" panose="020B0503020204020204" pitchFamily="34" charset="0"/>
              </a:rPr>
              <a:t>HIỆU QUẢ NHẤT</a:t>
            </a:r>
          </a:p>
        </p:txBody>
      </p:sp>
    </p:spTree>
    <p:extLst>
      <p:ext uri="{BB962C8B-B14F-4D97-AF65-F5344CB8AC3E}">
        <p14:creationId xmlns:p14="http://schemas.microsoft.com/office/powerpoint/2010/main" val="94886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462953-51B1-497E-BA5E-A53C23CB3308}"/>
              </a:ext>
            </a:extLst>
          </p:cNvPr>
          <p:cNvSpPr>
            <a:spLocks noGrp="1"/>
          </p:cNvSpPr>
          <p:nvPr>
            <p:ph type="sldNum" idx="12"/>
          </p:nvPr>
        </p:nvSpPr>
        <p:spPr>
          <a:xfrm>
            <a:off x="6359847" y="6345100"/>
            <a:ext cx="432132" cy="365100"/>
          </a:xfrm>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ACF8A266-5D76-4301-A5E2-245224C7B1E1}"/>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8" name="Google Shape;261;p17">
            <a:extLst>
              <a:ext uri="{FF2B5EF4-FFF2-40B4-BE49-F238E27FC236}">
                <a16:creationId xmlns:a16="http://schemas.microsoft.com/office/drawing/2014/main" id="{519DDC88-6E21-4221-A1B9-F98E109E394D}"/>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 name="Google Shape;262;p17">
            <a:extLst>
              <a:ext uri="{FF2B5EF4-FFF2-40B4-BE49-F238E27FC236}">
                <a16:creationId xmlns:a16="http://schemas.microsoft.com/office/drawing/2014/main" id="{952B7692-F515-4B36-BCB0-1CFBFEFDEE37}"/>
              </a:ext>
            </a:extLst>
          </p:cNvPr>
          <p:cNvSpPr txBox="1">
            <a:spLocks noGrp="1"/>
          </p:cNvSpPr>
          <p:nvPr>
            <p:ph type="title"/>
          </p:nvPr>
        </p:nvSpPr>
        <p:spPr>
          <a:xfrm>
            <a:off x="953691" y="101269"/>
            <a:ext cx="512527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latin typeface="Corbel" panose="020B0503020204020204" pitchFamily="34" charset="0"/>
              </a:rPr>
              <a:t>BA KIẾN TRÚC HỌC SÂU </a:t>
            </a:r>
            <a:br>
              <a:rPr lang="en-US" sz="3200">
                <a:latin typeface="Corbel" panose="020B0503020204020204" pitchFamily="34" charset="0"/>
              </a:rPr>
            </a:br>
            <a:r>
              <a:rPr lang="en-US" sz="3200">
                <a:latin typeface="Corbel" panose="020B0503020204020204" pitchFamily="34" charset="0"/>
              </a:rPr>
              <a:t>HIỆU QUẢ NHẤT</a:t>
            </a:r>
          </a:p>
        </p:txBody>
      </p:sp>
      <p:sp>
        <p:nvSpPr>
          <p:cNvPr id="14" name="Google Shape;159;p11">
            <a:extLst>
              <a:ext uri="{FF2B5EF4-FFF2-40B4-BE49-F238E27FC236}">
                <a16:creationId xmlns:a16="http://schemas.microsoft.com/office/drawing/2014/main" id="{0191ACFE-201F-491A-B3EF-E917E72986BF}"/>
              </a:ext>
            </a:extLst>
          </p:cNvPr>
          <p:cNvSpPr txBox="1">
            <a:spLocks noGrp="1"/>
          </p:cNvSpPr>
          <p:nvPr>
            <p:ph type="dt" idx="10"/>
          </p:nvPr>
        </p:nvSpPr>
        <p:spPr>
          <a:xfrm>
            <a:off x="442410" y="6356350"/>
            <a:ext cx="108613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5" name="Google Shape;160;p11">
            <a:extLst>
              <a:ext uri="{FF2B5EF4-FFF2-40B4-BE49-F238E27FC236}">
                <a16:creationId xmlns:a16="http://schemas.microsoft.com/office/drawing/2014/main" id="{1CAA8F1C-FAEA-4A2A-940D-E8F9501E30A6}"/>
              </a:ext>
            </a:extLst>
          </p:cNvPr>
          <p:cNvSpPr txBox="1">
            <a:spLocks noGrp="1"/>
          </p:cNvSpPr>
          <p:nvPr>
            <p:ph type="ftr" idx="11"/>
          </p:nvPr>
        </p:nvSpPr>
        <p:spPr>
          <a:xfrm>
            <a:off x="1519261"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9" name="TextBox 18">
            <a:extLst>
              <a:ext uri="{FF2B5EF4-FFF2-40B4-BE49-F238E27FC236}">
                <a16:creationId xmlns:a16="http://schemas.microsoft.com/office/drawing/2014/main" id="{D5C26A1F-80C3-49C8-88AB-A01C5B03AF7C}"/>
              </a:ext>
            </a:extLst>
          </p:cNvPr>
          <p:cNvSpPr txBox="1"/>
          <p:nvPr/>
        </p:nvSpPr>
        <p:spPr>
          <a:xfrm>
            <a:off x="498150" y="1166040"/>
            <a:ext cx="7294722" cy="1200329"/>
          </a:xfrm>
          <a:prstGeom prst="rect">
            <a:avLst/>
          </a:prstGeom>
          <a:noFill/>
        </p:spPr>
        <p:txBody>
          <a:bodyPr wrap="square">
            <a:spAutoFit/>
          </a:bodyPr>
          <a:lstStyle/>
          <a:p>
            <a:r>
              <a:rPr lang="en-US" sz="3600">
                <a:solidFill>
                  <a:schemeClr val="bg1"/>
                </a:solidFill>
                <a:latin typeface="Calibri" panose="020F0502020204030204" pitchFamily="34" charset="0"/>
                <a:cs typeface="Calibri" panose="020F0502020204030204" pitchFamily="34" charset="0"/>
              </a:rPr>
              <a:t>Residual Network </a:t>
            </a:r>
          </a:p>
          <a:p>
            <a:r>
              <a:rPr lang="en-US" sz="3600">
                <a:solidFill>
                  <a:schemeClr val="bg1"/>
                </a:solidFill>
                <a:latin typeface="Calibri" panose="020F0502020204030204" pitchFamily="34" charset="0"/>
                <a:cs typeface="Calibri" panose="020F0502020204030204" pitchFamily="34" charset="0"/>
              </a:rPr>
              <a:t>(ResNet)</a:t>
            </a:r>
          </a:p>
        </p:txBody>
      </p:sp>
      <p:sp>
        <p:nvSpPr>
          <p:cNvPr id="20" name="Google Shape;277;p16">
            <a:extLst>
              <a:ext uri="{FF2B5EF4-FFF2-40B4-BE49-F238E27FC236}">
                <a16:creationId xmlns:a16="http://schemas.microsoft.com/office/drawing/2014/main" id="{ECF3FE21-C460-422B-80B0-CCF24410795B}"/>
              </a:ext>
            </a:extLst>
          </p:cNvPr>
          <p:cNvSpPr txBox="1">
            <a:spLocks/>
          </p:cNvSpPr>
          <p:nvPr/>
        </p:nvSpPr>
        <p:spPr>
          <a:xfrm>
            <a:off x="516235" y="4421877"/>
            <a:ext cx="5862979" cy="15694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lnSpc>
                <a:spcPct val="105000"/>
              </a:lnSpc>
              <a:buClr>
                <a:schemeClr val="lt2"/>
              </a:buClr>
              <a:buSzPts val="1800"/>
              <a:buFont typeface="Quattrocento Sans"/>
              <a:buNone/>
            </a:pPr>
            <a:r>
              <a:rPr lang="vi-VN" sz="1500">
                <a:latin typeface="Calibri" panose="020F0502020204030204" pitchFamily="34" charset="0"/>
                <a:ea typeface="Quattrocento Sans"/>
                <a:cs typeface="Calibri" panose="020F0502020204030204" pitchFamily="34" charset="0"/>
                <a:sym typeface="Quattrocento Sans"/>
              </a:rPr>
              <a:t>Xếp chồng 3 khối “residual” cần thiết (cho phép tính toán gradient trực tiếp qua các tầng dưới cùng của một khối), mỗi khối có số bộ lọc cho mỗi lớp tích chập lần lượt là 64, 128, 128 cùng với các kết nối tắt trong mỗi khối dư (để cho phép dòng gradient chảy trực tiếp qua các lớp dưới cùng), một Global Average Pooling và cuối cùng là một phân loại Softmax.</a:t>
            </a:r>
          </a:p>
        </p:txBody>
      </p:sp>
      <p:pic>
        <p:nvPicPr>
          <p:cNvPr id="12" name="Google Shape;299;p18">
            <a:extLst>
              <a:ext uri="{FF2B5EF4-FFF2-40B4-BE49-F238E27FC236}">
                <a16:creationId xmlns:a16="http://schemas.microsoft.com/office/drawing/2014/main" id="{B0FF6267-86D7-4731-A58C-CEE5F9E57CE5}"/>
              </a:ext>
            </a:extLst>
          </p:cNvPr>
          <p:cNvPicPr preferRelativeResize="0"/>
          <p:nvPr/>
        </p:nvPicPr>
        <p:blipFill rotWithShape="1">
          <a:blip r:embed="rId4">
            <a:alphaModFix/>
          </a:blip>
          <a:srcRect l="-2320" t="-8237" r="-983" b="-5208"/>
          <a:stretch/>
        </p:blipFill>
        <p:spPr>
          <a:xfrm>
            <a:off x="680731" y="2707460"/>
            <a:ext cx="6546194" cy="14906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89653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4F6DB26A-7265-40E7-B6DE-225C515C62C3}"/>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FC85BA57-384D-49BD-B15F-A1125E6273FE}"/>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4" name="Google Shape;262;p17">
            <a:extLst>
              <a:ext uri="{FF2B5EF4-FFF2-40B4-BE49-F238E27FC236}">
                <a16:creationId xmlns:a16="http://schemas.microsoft.com/office/drawing/2014/main" id="{FD0369F3-BF67-4193-9E56-CBE8BDABFD8C}"/>
              </a:ext>
            </a:extLst>
          </p:cNvPr>
          <p:cNvSpPr txBox="1">
            <a:spLocks/>
          </p:cNvSpPr>
          <p:nvPr/>
        </p:nvSpPr>
        <p:spPr>
          <a:xfrm>
            <a:off x="1226650" y="155861"/>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DỮ LIỆU VÀ CÔNG CỤ </a:t>
            </a:r>
          </a:p>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THỰC NGHIỆM</a:t>
            </a:r>
          </a:p>
        </p:txBody>
      </p:sp>
      <p:sp>
        <p:nvSpPr>
          <p:cNvPr id="8" name="Slide Number Placeholder 3">
            <a:extLst>
              <a:ext uri="{FF2B5EF4-FFF2-40B4-BE49-F238E27FC236}">
                <a16:creationId xmlns:a16="http://schemas.microsoft.com/office/drawing/2014/main" id="{5FEF29F7-17DA-44EB-A229-0414ACD80823}"/>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19</a:t>
            </a:fld>
            <a:endParaRPr lang="en-US" sz="1200">
              <a:solidFill>
                <a:schemeClr val="bg1"/>
              </a:solidFill>
              <a:latin typeface="Calibri" panose="020F0502020204030204" pitchFamily="34" charset="0"/>
              <a:cs typeface="Calibri" panose="020F0502020204030204" pitchFamily="34" charset="0"/>
            </a:endParaRPr>
          </a:p>
        </p:txBody>
      </p:sp>
      <p:sp>
        <p:nvSpPr>
          <p:cNvPr id="9" name="Google Shape;159;p11">
            <a:extLst>
              <a:ext uri="{FF2B5EF4-FFF2-40B4-BE49-F238E27FC236}">
                <a16:creationId xmlns:a16="http://schemas.microsoft.com/office/drawing/2014/main" id="{76DCB7B4-A8E5-4292-98EB-12A8846B246C}"/>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10" name="Google Shape;160;p11">
            <a:extLst>
              <a:ext uri="{FF2B5EF4-FFF2-40B4-BE49-F238E27FC236}">
                <a16:creationId xmlns:a16="http://schemas.microsoft.com/office/drawing/2014/main" id="{41799652-F6AF-4888-82BE-028CCB4DB88D}"/>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sp>
        <p:nvSpPr>
          <p:cNvPr id="12" name="TextBox 11">
            <a:extLst>
              <a:ext uri="{FF2B5EF4-FFF2-40B4-BE49-F238E27FC236}">
                <a16:creationId xmlns:a16="http://schemas.microsoft.com/office/drawing/2014/main" id="{9923D83A-589A-432B-B421-F80F039B4965}"/>
              </a:ext>
            </a:extLst>
          </p:cNvPr>
          <p:cNvSpPr txBox="1"/>
          <p:nvPr/>
        </p:nvSpPr>
        <p:spPr>
          <a:xfrm>
            <a:off x="668740" y="1217708"/>
            <a:ext cx="10685060" cy="5555367"/>
          </a:xfrm>
          <a:prstGeom prst="rect">
            <a:avLst/>
          </a:prstGeom>
          <a:noFill/>
        </p:spPr>
        <p:txBody>
          <a:bodyPr wrap="square">
            <a:spAutoFit/>
          </a:bodyPr>
          <a:lstStyle/>
          <a:p>
            <a:pPr marL="285750" indent="-285750">
              <a:buClr>
                <a:schemeClr val="bg1"/>
              </a:buClr>
              <a:buFont typeface="Wingdings" panose="05000000000000000000" pitchFamily="2" charset="2"/>
              <a:buChar char="v"/>
            </a:pPr>
            <a:r>
              <a:rPr lang="en-US" sz="2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D</a:t>
            </a:r>
            <a:r>
              <a:rPr lang="en-US" sz="2500">
                <a:solidFill>
                  <a:schemeClr val="bg1"/>
                </a:solidFill>
                <a:latin typeface="Calibri" panose="020F0502020204030204" pitchFamily="34" charset="0"/>
                <a:ea typeface="Quattrocento Sans"/>
                <a:cs typeface="Calibri" panose="020F0502020204030204" pitchFamily="34" charset="0"/>
                <a:sym typeface="Quattrocento Sans"/>
              </a:rPr>
              <a:t>ữ liệu:</a:t>
            </a:r>
          </a:p>
          <a:p>
            <a:pPr marL="285750" lvl="2" indent="-285750">
              <a:buClr>
                <a:schemeClr val="bg1"/>
              </a:buClr>
              <a:buFont typeface="Wingdings" panose="05000000000000000000" pitchFamily="2" charset="2"/>
              <a:buChar char="§"/>
            </a:pP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Thực nghiệm sử dụng 113 tập dữ liệu chuỗi thời gian đơn biến của kho dữ liệu</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UCR 2018.</a:t>
            </a:r>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2" indent="-285750">
              <a:buClr>
                <a:schemeClr val="bg1"/>
              </a:buClr>
              <a:buFont typeface="Wingdings" panose="05000000000000000000" pitchFamily="2" charset="2"/>
              <a:buChar char="§"/>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Bộ dữ liệu UCR (2018):</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6" indent="-285750">
              <a:buClr>
                <a:schemeClr val="bg1"/>
              </a:buClr>
              <a:buFont typeface="Courier New" panose="02070309020205020404" pitchFamily="49" charset="0"/>
              <a:buChar char="o"/>
            </a:pP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N</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ăm giới thiệu</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2002</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a:t>
            </a:r>
          </a:p>
          <a:p>
            <a:pPr marL="285750" lvl="6" indent="-285750">
              <a:buClr>
                <a:schemeClr val="bg1"/>
              </a:buClr>
              <a:buFont typeface="Courier New" panose="02070309020205020404" pitchFamily="49" charset="0"/>
              <a:buChar char="o"/>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M</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ột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nguồn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tài nguyên quan trọng trong cộng đồng khai thác dữ liệu chuỗi thời gian</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a:t>
            </a:r>
          </a:p>
          <a:p>
            <a:pPr marL="285750" lvl="6" indent="-285750">
              <a:buClr>
                <a:schemeClr val="bg1"/>
              </a:buClr>
              <a:buFont typeface="Courier New" panose="02070309020205020404" pitchFamily="49" charset="0"/>
              <a:buChar char="o"/>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H</a:t>
            </a:r>
            <a:r>
              <a:rPr lang="vi-VN" sz="2000">
                <a:solidFill>
                  <a:schemeClr val="bg1"/>
                </a:solidFill>
                <a:latin typeface="Calibri" panose="020F0502020204030204" pitchFamily="34" charset="0"/>
                <a:ea typeface="Quattrocento Sans"/>
                <a:cs typeface="Calibri" panose="020F0502020204030204" pitchFamily="34" charset="0"/>
                <a:sym typeface="Quattrocento Sans"/>
              </a:rPr>
              <a:t>ơ</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n m</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ột nghìn bài báo được xuất bản sử dụng ít nhất một bộ dữ liệu từ kho lưu trữ</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này</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marL="285750" lvl="8" indent="-285750">
              <a:buClr>
                <a:schemeClr val="bg1"/>
              </a:buClr>
              <a:buFont typeface="Courier New" panose="02070309020205020404" pitchFamily="49" charset="0"/>
              <a:buChar char="o"/>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Số l</a:t>
            </a:r>
            <a:r>
              <a:rPr lang="vi-VN" sz="2000">
                <a:solidFill>
                  <a:schemeClr val="bg1"/>
                </a:solidFill>
                <a:latin typeface="Calibri" panose="020F0502020204030204" pitchFamily="34" charset="0"/>
                <a:ea typeface="Quattrocento Sans"/>
                <a:cs typeface="Calibri" panose="020F0502020204030204" pitchFamily="34" charset="0"/>
                <a:sym typeface="Quattrocento Sans"/>
              </a:rPr>
              <a:t>ư</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ợng tập dữ liệu đạt 128. Trong đó có 15 bộ dữ liệu bị thiếu dữ liệu: </a:t>
            </a:r>
          </a:p>
          <a:p>
            <a:pPr lvl="8">
              <a:buClr>
                <a:schemeClr val="bg1"/>
              </a:buClr>
            </a:pPr>
            <a:endParaRPr lang="en-US" sz="2000">
              <a:solidFill>
                <a:schemeClr val="bg1"/>
              </a:solidFill>
              <a:latin typeface="Calibri" panose="020F0502020204030204" pitchFamily="34" charset="0"/>
              <a:ea typeface="Quattrocento Sans"/>
              <a:cs typeface="Calibri" panose="020F0502020204030204" pitchFamily="34" charset="0"/>
              <a:sym typeface="Quattrocento Sans"/>
            </a:endParaRPr>
          </a:p>
          <a:p>
            <a:pPr lvl="8" algn="just">
              <a:buClr>
                <a:schemeClr val="bg1"/>
              </a:buClr>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	AllGestureWiimoteX, AllGestureWiimoteY, AllGestureWiimoteZ, DodgerLoopDay, DodgerLoopGame, DodgerLoopWeekend, GestureMidAirD1, GestureMidAirD2, GestureMidAirD3, GesturePebbleZ1, GesturePebbleZ2, MelbournePedestrian, PickupGestureWiimoteZ, PLAID, ShakeGestureWiimoteZ.</a:t>
            </a:r>
          </a:p>
          <a:p>
            <a:pPr lvl="8" algn="just">
              <a:buClr>
                <a:schemeClr val="bg1"/>
              </a:buClr>
            </a:pPr>
            <a:endParaRPr lang="en-US" sz="2000">
              <a:solidFill>
                <a:schemeClr val="bg1"/>
              </a:solidFill>
              <a:latin typeface="Calibri" panose="020F0502020204030204" pitchFamily="34" charset="0"/>
              <a:ea typeface="Quattrocento Sans"/>
              <a:cs typeface="Calibri" panose="020F0502020204030204" pitchFamily="34" charset="0"/>
              <a:sym typeface="Quattrocento Sans"/>
            </a:endParaRPr>
          </a:p>
          <a:p>
            <a:pPr marL="285750" indent="-285750">
              <a:buClr>
                <a:schemeClr val="bg1"/>
              </a:buClr>
              <a:buFont typeface="Wingdings" panose="05000000000000000000" pitchFamily="2" charset="2"/>
              <a:buChar char="v"/>
            </a:pPr>
            <a:r>
              <a:rPr lang="en-US" sz="2500">
                <a:solidFill>
                  <a:schemeClr val="bg1"/>
                </a:solidFill>
                <a:latin typeface="Calibri" panose="020F0502020204030204" pitchFamily="34" charset="0"/>
                <a:ea typeface="Quattrocento Sans"/>
                <a:cs typeface="Calibri" panose="020F0502020204030204" pitchFamily="34" charset="0"/>
                <a:sym typeface="Quattrocento Sans"/>
              </a:rPr>
              <a:t> Công cụ thực nghiệm:</a:t>
            </a:r>
          </a:p>
          <a:p>
            <a:pPr>
              <a:buClr>
                <a:schemeClr val="bg1"/>
              </a:buClr>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	Chạy trên GPU Tesla K80 của Google.</a:t>
            </a:r>
          </a:p>
          <a:p>
            <a:pPr>
              <a:buClr>
                <a:schemeClr val="bg1"/>
              </a:buClr>
            </a:pPr>
            <a:endParaRPr lang="en-US" sz="1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endParaRPr lang="en-US" sz="1500">
              <a:solidFill>
                <a:schemeClr val="bg1"/>
              </a:solidFill>
              <a:latin typeface="Calibri" panose="020F0502020204030204" pitchFamily="34" charset="0"/>
              <a:cs typeface="Calibri" panose="020F0502020204030204" pitchFamily="34" charset="0"/>
              <a:sym typeface="Quattrocento Sans"/>
            </a:endParaRPr>
          </a:p>
          <a:p>
            <a:endParaRPr lang="en-US" sz="1500">
              <a:solidFill>
                <a:schemeClr val="bg1"/>
              </a:solidFill>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457029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1469525" y="333050"/>
            <a:ext cx="5104200" cy="93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sz="3600"/>
              <a:t>CẤU TRÚC BÁO CÁO</a:t>
            </a:r>
            <a:endParaRPr sz="3600"/>
          </a:p>
        </p:txBody>
      </p:sp>
      <p:sp>
        <p:nvSpPr>
          <p:cNvPr id="158" name="Google Shape;158;p11"/>
          <p:cNvSpPr txBox="1">
            <a:spLocks noGrp="1"/>
          </p:cNvSpPr>
          <p:nvPr>
            <p:ph type="body" idx="1"/>
          </p:nvPr>
        </p:nvSpPr>
        <p:spPr>
          <a:xfrm>
            <a:off x="990600" y="1444625"/>
            <a:ext cx="9411600" cy="4351200"/>
          </a:xfrm>
          <a:prstGeom prst="rect">
            <a:avLst/>
          </a:prstGeom>
          <a:noFill/>
          <a:ln>
            <a:noFill/>
          </a:ln>
        </p:spPr>
        <p:txBody>
          <a:bodyPr spcFirstLastPara="1" wrap="square" lIns="91425" tIns="45700" rIns="91425" bIns="45700" anchor="t" anchorCtr="0">
            <a:noAutofit/>
          </a:bodyPr>
          <a:lstStyle/>
          <a:p>
            <a:pPr marL="457200" lvl="0" indent="-323850" algn="l" rtl="0">
              <a:lnSpc>
                <a:spcPct val="90000"/>
              </a:lnSpc>
              <a:spcBef>
                <a:spcPts val="0"/>
              </a:spcBef>
              <a:spcAft>
                <a:spcPts val="0"/>
              </a:spcAft>
              <a:buSzPts val="1500"/>
              <a:buChar char="●"/>
            </a:pPr>
            <a:r>
              <a:rPr lang="en-US" sz="2500" noProof="1"/>
              <a:t>Phần I. Cơ sở lý thuyết và các công trình liên quan</a:t>
            </a:r>
          </a:p>
          <a:p>
            <a:pPr marL="914400" lvl="1" indent="-317500" algn="l" rtl="0">
              <a:lnSpc>
                <a:spcPct val="90000"/>
              </a:lnSpc>
              <a:spcBef>
                <a:spcPts val="0"/>
              </a:spcBef>
              <a:spcAft>
                <a:spcPts val="0"/>
              </a:spcAft>
              <a:buSzPts val="1400"/>
              <a:buChar char="○"/>
            </a:pPr>
            <a:r>
              <a:rPr lang="en-US" sz="2000" noProof="1"/>
              <a:t>Chuỗi thời gian và phân loại chuỗi thời gian.</a:t>
            </a:r>
          </a:p>
          <a:p>
            <a:pPr marL="914400" lvl="1" indent="-317500" algn="l" rtl="0">
              <a:lnSpc>
                <a:spcPct val="90000"/>
              </a:lnSpc>
              <a:spcBef>
                <a:spcPts val="0"/>
              </a:spcBef>
              <a:spcAft>
                <a:spcPts val="0"/>
              </a:spcAft>
              <a:buSzPts val="1400"/>
              <a:buChar char="○"/>
            </a:pPr>
            <a:r>
              <a:rPr lang="en-US" sz="2000" noProof="1"/>
              <a:t>Mạng nơ ron tích chập.</a:t>
            </a:r>
          </a:p>
          <a:p>
            <a:pPr marL="914400" lvl="1" indent="-317500" algn="l" rtl="0">
              <a:lnSpc>
                <a:spcPct val="90000"/>
              </a:lnSpc>
              <a:spcBef>
                <a:spcPts val="0"/>
              </a:spcBef>
              <a:spcAft>
                <a:spcPts val="0"/>
              </a:spcAft>
              <a:buSzPts val="1400"/>
              <a:buChar char="○"/>
            </a:pPr>
            <a:r>
              <a:rPr lang="en-US" sz="2000" noProof="1"/>
              <a:t>Một số mạng nơ ron sâu khác</a:t>
            </a:r>
          </a:p>
          <a:p>
            <a:pPr marL="914400" lvl="1" indent="-317500" algn="l" rtl="0">
              <a:lnSpc>
                <a:spcPct val="90000"/>
              </a:lnSpc>
              <a:spcBef>
                <a:spcPts val="0"/>
              </a:spcBef>
              <a:spcAft>
                <a:spcPts val="0"/>
              </a:spcAft>
              <a:buSzPts val="1400"/>
              <a:buChar char="○"/>
            </a:pPr>
            <a:r>
              <a:rPr lang="en-US" sz="2000" noProof="1"/>
              <a:t>Các thành phần học sâu giải quyết bài toán phân loại chuỗi thời gian.</a:t>
            </a:r>
          </a:p>
          <a:p>
            <a:pPr marL="914400" lvl="1" indent="-317500" algn="l" rtl="0">
              <a:lnSpc>
                <a:spcPct val="90000"/>
              </a:lnSpc>
              <a:spcBef>
                <a:spcPts val="0"/>
              </a:spcBef>
              <a:spcAft>
                <a:spcPts val="0"/>
              </a:spcAft>
              <a:buSzPts val="1400"/>
              <a:buChar char="○"/>
            </a:pPr>
            <a:r>
              <a:rPr lang="en-US" sz="2000" noProof="1"/>
              <a:t>Các hướng tiếp cận giải quyết bài toán phân loại chuỗi thời gian.</a:t>
            </a:r>
          </a:p>
          <a:p>
            <a:pPr marL="914400" lvl="1" indent="-317500" algn="l" rtl="0">
              <a:lnSpc>
                <a:spcPct val="90000"/>
              </a:lnSpc>
              <a:spcBef>
                <a:spcPts val="0"/>
              </a:spcBef>
              <a:spcAft>
                <a:spcPts val="0"/>
              </a:spcAft>
              <a:buSzPts val="1400"/>
              <a:buChar char="○"/>
            </a:pPr>
            <a:r>
              <a:rPr lang="en-US" sz="2000" noProof="1"/>
              <a:t>Các kiến trúc học sâu phân loại chuỗi thời gian.</a:t>
            </a:r>
          </a:p>
          <a:p>
            <a:pPr marL="914400" lvl="1" indent="-317500" algn="l" rtl="0">
              <a:lnSpc>
                <a:spcPct val="90000"/>
              </a:lnSpc>
              <a:spcBef>
                <a:spcPts val="0"/>
              </a:spcBef>
              <a:spcAft>
                <a:spcPts val="0"/>
              </a:spcAft>
              <a:buSzPts val="1400"/>
              <a:buChar char="○"/>
            </a:pPr>
            <a:r>
              <a:rPr lang="en-US" sz="2000" noProof="1"/>
              <a:t>Ba mô hình học sâu phân loại chuỗi thời gian hiệu quả nhất.</a:t>
            </a:r>
          </a:p>
          <a:p>
            <a:pPr marL="457200" lvl="0" indent="-323850" algn="l" rtl="0">
              <a:lnSpc>
                <a:spcPct val="90000"/>
              </a:lnSpc>
              <a:spcBef>
                <a:spcPts val="0"/>
              </a:spcBef>
              <a:spcAft>
                <a:spcPts val="0"/>
              </a:spcAft>
              <a:buSzPts val="1500"/>
              <a:buChar char="●"/>
            </a:pPr>
            <a:r>
              <a:rPr lang="en-US" sz="2500" noProof="1"/>
              <a:t>Phần II. Tiến hành các thực nghiệm</a:t>
            </a:r>
          </a:p>
          <a:p>
            <a:pPr marL="914400" lvl="1" indent="-317500" algn="l" rtl="0">
              <a:lnSpc>
                <a:spcPct val="90000"/>
              </a:lnSpc>
              <a:spcBef>
                <a:spcPts val="0"/>
              </a:spcBef>
              <a:spcAft>
                <a:spcPts val="0"/>
              </a:spcAft>
              <a:buSzPts val="1400"/>
              <a:buChar char="○"/>
            </a:pPr>
            <a:r>
              <a:rPr lang="en-US" sz="2000" noProof="1"/>
              <a:t>Dữ liệu</a:t>
            </a:r>
          </a:p>
          <a:p>
            <a:pPr marL="914400" lvl="1" indent="-317500" algn="l" rtl="0">
              <a:lnSpc>
                <a:spcPct val="90000"/>
              </a:lnSpc>
              <a:spcBef>
                <a:spcPts val="0"/>
              </a:spcBef>
              <a:spcAft>
                <a:spcPts val="0"/>
              </a:spcAft>
              <a:buSzPts val="1400"/>
              <a:buChar char="○"/>
            </a:pPr>
            <a:r>
              <a:rPr lang="en-US" sz="2000" noProof="1"/>
              <a:t>Phương pháp đánh giá</a:t>
            </a:r>
          </a:p>
          <a:p>
            <a:pPr marL="914400" lvl="1" indent="-317500" algn="l" rtl="0">
              <a:lnSpc>
                <a:spcPct val="90000"/>
              </a:lnSpc>
              <a:spcBef>
                <a:spcPts val="0"/>
              </a:spcBef>
              <a:spcAft>
                <a:spcPts val="0"/>
              </a:spcAft>
              <a:buSzPts val="1400"/>
              <a:buChar char="○"/>
            </a:pPr>
            <a:r>
              <a:rPr lang="en-US" sz="2000" noProof="1"/>
              <a:t>Kết quả và đánh giá</a:t>
            </a:r>
          </a:p>
          <a:p>
            <a:pPr marL="457200" lvl="0" indent="-323850" algn="l" rtl="0">
              <a:lnSpc>
                <a:spcPct val="90000"/>
              </a:lnSpc>
              <a:spcBef>
                <a:spcPts val="0"/>
              </a:spcBef>
              <a:spcAft>
                <a:spcPts val="0"/>
              </a:spcAft>
              <a:buSzPts val="1500"/>
              <a:buChar char="●"/>
            </a:pPr>
            <a:r>
              <a:rPr lang="en-US" sz="2500" noProof="1"/>
              <a:t>Phần III. Kết luận</a:t>
            </a:r>
          </a:p>
        </p:txBody>
      </p:sp>
      <p:sp>
        <p:nvSpPr>
          <p:cNvPr id="159" name="Google Shape;15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60" name="Google Shape;160;p11"/>
          <p:cNvSpPr txBox="1">
            <a:spLocks noGrp="1"/>
          </p:cNvSpPr>
          <p:nvPr>
            <p:ph type="ftr" idx="11"/>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61" name="Google Shape;16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62" name="Google Shape;162;p11"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163" name="Google Shape;163;p11"/>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4F6DB26A-7265-40E7-B6DE-225C515C62C3}"/>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FC85BA57-384D-49BD-B15F-A1125E6273FE}"/>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4" name="Google Shape;262;p17">
            <a:extLst>
              <a:ext uri="{FF2B5EF4-FFF2-40B4-BE49-F238E27FC236}">
                <a16:creationId xmlns:a16="http://schemas.microsoft.com/office/drawing/2014/main" id="{FD0369F3-BF67-4193-9E56-CBE8BDABFD8C}"/>
              </a:ext>
            </a:extLst>
          </p:cNvPr>
          <p:cNvSpPr txBox="1">
            <a:spLocks/>
          </p:cNvSpPr>
          <p:nvPr/>
        </p:nvSpPr>
        <p:spPr>
          <a:xfrm>
            <a:off x="1226650" y="169509"/>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PH</a:t>
            </a:r>
            <a:r>
              <a:rPr lang="vi-VN" sz="3200">
                <a:solidFill>
                  <a:schemeClr val="bg1"/>
                </a:solidFill>
                <a:latin typeface="Corbel" panose="020B0503020204020204" pitchFamily="34" charset="0"/>
                <a:cs typeface="Calibri" panose="020F0502020204030204" pitchFamily="34" charset="0"/>
              </a:rPr>
              <a:t>Ư</a:t>
            </a:r>
            <a:r>
              <a:rPr lang="en-US" sz="3200">
                <a:solidFill>
                  <a:schemeClr val="bg1"/>
                </a:solidFill>
                <a:latin typeface="Corbel" panose="020B0503020204020204" pitchFamily="34" charset="0"/>
                <a:cs typeface="Calibri" panose="020F0502020204030204" pitchFamily="34" charset="0"/>
              </a:rPr>
              <a:t>ƠNG PHÁP ĐÁNH GIÁ </a:t>
            </a:r>
          </a:p>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THỰC NGHIỆM</a:t>
            </a:r>
          </a:p>
        </p:txBody>
      </p:sp>
      <p:sp>
        <p:nvSpPr>
          <p:cNvPr id="8" name="Slide Number Placeholder 3">
            <a:extLst>
              <a:ext uri="{FF2B5EF4-FFF2-40B4-BE49-F238E27FC236}">
                <a16:creationId xmlns:a16="http://schemas.microsoft.com/office/drawing/2014/main" id="{5FEF29F7-17DA-44EB-A229-0414ACD80823}"/>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20</a:t>
            </a:fld>
            <a:endParaRPr lang="en-US" sz="1200">
              <a:solidFill>
                <a:schemeClr val="bg1"/>
              </a:solidFill>
              <a:latin typeface="Calibri" panose="020F0502020204030204" pitchFamily="34" charset="0"/>
              <a:cs typeface="Calibri" panose="020F0502020204030204" pitchFamily="34" charset="0"/>
            </a:endParaRPr>
          </a:p>
        </p:txBody>
      </p:sp>
      <p:sp>
        <p:nvSpPr>
          <p:cNvPr id="9" name="Google Shape;159;p11">
            <a:extLst>
              <a:ext uri="{FF2B5EF4-FFF2-40B4-BE49-F238E27FC236}">
                <a16:creationId xmlns:a16="http://schemas.microsoft.com/office/drawing/2014/main" id="{76DCB7B4-A8E5-4292-98EB-12A8846B246C}"/>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10" name="Google Shape;160;p11">
            <a:extLst>
              <a:ext uri="{FF2B5EF4-FFF2-40B4-BE49-F238E27FC236}">
                <a16:creationId xmlns:a16="http://schemas.microsoft.com/office/drawing/2014/main" id="{41799652-F6AF-4888-82BE-028CCB4DB88D}"/>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23D83A-589A-432B-B421-F80F039B4965}"/>
                  </a:ext>
                </a:extLst>
              </p:cNvPr>
              <p:cNvSpPr txBox="1"/>
              <p:nvPr/>
            </p:nvSpPr>
            <p:spPr>
              <a:xfrm>
                <a:off x="668740" y="1204060"/>
                <a:ext cx="10685060" cy="5185266"/>
              </a:xfrm>
              <a:prstGeom prst="rect">
                <a:avLst/>
              </a:prstGeom>
              <a:noFill/>
            </p:spPr>
            <p:txBody>
              <a:bodyPr wrap="square">
                <a:spAutoFit/>
              </a:bodyPr>
              <a:lstStyle/>
              <a:p>
                <a:pPr marL="285750" indent="-285750" algn="just">
                  <a:buClr>
                    <a:schemeClr val="bg1"/>
                  </a:buClr>
                  <a:buFont typeface="Wingdings" panose="05000000000000000000" pitchFamily="2" charset="2"/>
                  <a:buChar char="v"/>
                </a:pPr>
                <a:r>
                  <a:rPr lang="en-US" sz="2500">
                    <a:solidFill>
                      <a:schemeClr val="bg1"/>
                    </a:solidFill>
                    <a:latin typeface="Calibri" panose="020F0502020204030204" pitchFamily="34" charset="0"/>
                    <a:ea typeface="Quattrocento Sans"/>
                    <a:cs typeface="Calibri" panose="020F0502020204030204" pitchFamily="34" charset="0"/>
                    <a:sym typeface="Quattrocento Sans"/>
                  </a:rPr>
                  <a:t> Các kiến trúc phân loại đ</a:t>
                </a:r>
                <a:r>
                  <a:rPr lang="vi-VN" sz="2500">
                    <a:solidFill>
                      <a:schemeClr val="bg1"/>
                    </a:solidFill>
                    <a:latin typeface="Calibri" panose="020F0502020204030204" pitchFamily="34" charset="0"/>
                    <a:ea typeface="Quattrocento Sans"/>
                    <a:cs typeface="Calibri" panose="020F0502020204030204" pitchFamily="34" charset="0"/>
                    <a:sym typeface="Quattrocento Sans"/>
                  </a:rPr>
                  <a:t>ư</a:t>
                </a:r>
                <a:r>
                  <a:rPr lang="en-US" sz="2500">
                    <a:solidFill>
                      <a:schemeClr val="bg1"/>
                    </a:solidFill>
                    <a:latin typeface="Calibri" panose="020F0502020204030204" pitchFamily="34" charset="0"/>
                    <a:ea typeface="Quattrocento Sans"/>
                    <a:cs typeface="Calibri" panose="020F0502020204030204" pitchFamily="34" charset="0"/>
                    <a:sym typeface="Quattrocento Sans"/>
                  </a:rPr>
                  <a:t>ợc dùng:</a:t>
                </a:r>
              </a:p>
              <a:p>
                <a:pPr algn="just">
                  <a:buClr>
                    <a:schemeClr val="bg1"/>
                  </a:buClr>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	 Đán</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h giá thực nghiệm </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với ba kiến trúc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MLP, FCN, và ResNet.</a:t>
                </a:r>
                <a:endParaRPr lang="en-US" sz="2000">
                  <a:solidFill>
                    <a:schemeClr val="bg1"/>
                  </a:solidFill>
                  <a:latin typeface="Calibri" panose="020F0502020204030204" pitchFamily="34" charset="0"/>
                  <a:ea typeface="Quattrocento Sans"/>
                  <a:cs typeface="Calibri" panose="020F0502020204030204" pitchFamily="34" charset="0"/>
                  <a:sym typeface="Quattrocento Sans"/>
                </a:endParaRPr>
              </a:p>
              <a:p>
                <a:pPr marL="285750" indent="-285750" algn="just">
                  <a:buClr>
                    <a:schemeClr val="bg1"/>
                  </a:buClr>
                  <a:buFont typeface="Wingdings" panose="05000000000000000000" pitchFamily="2" charset="2"/>
                  <a:buChar char="v"/>
                </a:pPr>
                <a:r>
                  <a:rPr lang="en-US" sz="2500">
                    <a:solidFill>
                      <a:schemeClr val="bg1"/>
                    </a:solidFill>
                    <a:latin typeface="Calibri" panose="020F0502020204030204" pitchFamily="34" charset="0"/>
                    <a:ea typeface="Quattrocento Sans"/>
                    <a:cs typeface="Calibri" panose="020F0502020204030204" pitchFamily="34" charset="0"/>
                    <a:sym typeface="Quattrocento Sans"/>
                  </a:rPr>
                  <a:t> Các độ đo đ</a:t>
                </a:r>
                <a:r>
                  <a:rPr lang="vi-VN" sz="2500">
                    <a:solidFill>
                      <a:schemeClr val="bg1"/>
                    </a:solidFill>
                    <a:latin typeface="Calibri" panose="020F0502020204030204" pitchFamily="34" charset="0"/>
                    <a:ea typeface="Quattrocento Sans"/>
                    <a:cs typeface="Calibri" panose="020F0502020204030204" pitchFamily="34" charset="0"/>
                    <a:sym typeface="Quattrocento Sans"/>
                  </a:rPr>
                  <a:t>ư</a:t>
                </a:r>
                <a:r>
                  <a:rPr lang="en-US" sz="2500">
                    <a:solidFill>
                      <a:schemeClr val="bg1"/>
                    </a:solidFill>
                    <a:latin typeface="Calibri" panose="020F0502020204030204" pitchFamily="34" charset="0"/>
                    <a:ea typeface="Quattrocento Sans"/>
                    <a:cs typeface="Calibri" panose="020F0502020204030204" pitchFamily="34" charset="0"/>
                    <a:sym typeface="Quattrocento Sans"/>
                  </a:rPr>
                  <a:t>ợc dùng:</a:t>
                </a:r>
                <a:r>
                  <a:rPr lang="en-US" sz="25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p>
              <a:p>
                <a:pPr algn="just">
                  <a:buClr>
                    <a:schemeClr val="bg1"/>
                  </a:buClr>
                </a:pPr>
                <a:r>
                  <a:rPr lang="en-US" sz="2000">
                    <a:solidFill>
                      <a:schemeClr val="bg1"/>
                    </a:solidFill>
                    <a:latin typeface="Calibri" panose="020F0502020204030204" pitchFamily="34" charset="0"/>
                    <a:ea typeface="Quattrocento Sans"/>
                    <a:cs typeface="Calibri" panose="020F0502020204030204" pitchFamily="34" charset="0"/>
                    <a:sym typeface="Quattrocento Sans"/>
                  </a:rPr>
                  <a:t>	Đán</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h giá thực nghiệm dựa trên so sánh các chỉ số sau với các kết quả</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tương ứng từ tiền thực nghiệm của Hassan Ismail Fawaz, Germain Forestier, Jonathan</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Weber, Lhassane Idoumghar và Pierre-Alain Muller</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a:t>
                </a:r>
                <a:endPar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just">
                  <a:buClr>
                    <a:schemeClr val="bg1"/>
                  </a:buClr>
                </a:pP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o </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Độ chính xác trung bình</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Độ chính xác của một bộ phân loại trên tất cả tập dữ liệu. Độ chính xác đ</a:t>
                </a:r>
                <a:r>
                  <a:rPr lang="vi-VN" sz="2000">
                    <a:solidFill>
                      <a:schemeClr val="bg1"/>
                    </a:solidFill>
                    <a:latin typeface="Calibri" panose="020F0502020204030204" pitchFamily="34" charset="0"/>
                    <a:ea typeface="Quattrocento Sans"/>
                    <a:cs typeface="Calibri" panose="020F0502020204030204" pitchFamily="34" charset="0"/>
                    <a:sym typeface="Quattrocento Sans"/>
                  </a:rPr>
                  <a:t>ư</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ợc tính bằng t</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ỷ lệ giữa kết quả dự đoán chính xác (True) và tổng</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của tất cả các dự đoán.</a:t>
                </a:r>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just">
                  <a:buClr>
                    <a:schemeClr val="bg1"/>
                  </a:buClr>
                </a:pPr>
                <a:endPar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ctr">
                  <a:buClr>
                    <a:schemeClr val="bg1"/>
                  </a:buClr>
                </a:pPr>
                <a14:m>
                  <m:oMathPara xmlns:m="http://schemas.openxmlformats.org/officeDocument/2006/math">
                    <m:oMathParaPr>
                      <m:jc m:val="centerGroup"/>
                    </m:oMathParaPr>
                    <m:oMath xmlns:m="http://schemas.openxmlformats.org/officeDocument/2006/math">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𝐴𝑐𝑐</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 </m:t>
                      </m:r>
                      <m:f>
                        <m:fPr>
                          <m:ctrlPr>
                            <a:rPr lang="en-US" sz="200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ctrlPr>
                        </m:fPr>
                        <m:num>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𝑇</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𝑟𝑢𝑒</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𝑃</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𝑜𝑠𝑖𝑡𝑖𝑣𝑒</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𝑇𝑟𝑢</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𝑒</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𝑁</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𝑒𝑔𝑎𝑡𝑖𝑣𝑒</m:t>
                          </m:r>
                        </m:num>
                        <m:den>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𝑇</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𝑟𝑢𝑒</m:t>
                          </m:r>
                          <m:r>
                            <a:rPr lang="en-US" sz="2000" b="0" i="1" smtClean="0">
                              <a:solidFill>
                                <a:schemeClr val="bg1"/>
                              </a:solidFill>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𝑃</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𝑜𝑠𝑖𝑡𝑖𝑣𝑒</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𝑇</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𝑟𝑢𝑒</m:t>
                          </m:r>
                          <m:r>
                            <a:rPr lang="en-US" sz="2000" b="0" i="1" smtClean="0">
                              <a:solidFill>
                                <a:schemeClr val="bg1"/>
                              </a:solidFill>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𝑁</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𝑒𝑔𝑎𝑡𝑖𝑣𝑒</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𝐹𝑎𝑙</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𝑠𝑒</m:t>
                          </m:r>
                          <m:r>
                            <a:rPr lang="en-US" sz="2000" b="0" i="1" smtClean="0">
                              <a:solidFill>
                                <a:schemeClr val="bg1"/>
                              </a:solidFill>
                              <a:effectLst/>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𝑃</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𝑜𝑠𝑖𝑡𝑖𝑣𝑒</m:t>
                          </m:r>
                          <m:r>
                            <a:rPr lang="vi-VN" sz="2000" i="1">
                              <a:solidFill>
                                <a:schemeClr val="bg1"/>
                              </a:solidFill>
                              <a:effectLst/>
                              <a:latin typeface="Cambria Math" panose="02040503050406030204" pitchFamily="18" charset="0"/>
                              <a:ea typeface="Calibri" panose="020F0502020204030204" pitchFamily="34" charset="0"/>
                              <a:cs typeface="Calibri" panose="020F0502020204030204" pitchFamily="34" charset="0"/>
                            </a:rPr>
                            <m:t>+</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𝐹</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𝑎𝑙𝑠𝑒</m:t>
                          </m:r>
                          <m:r>
                            <a:rPr lang="en-US" sz="2000" b="0" i="1" smtClean="0">
                              <a:solidFill>
                                <a:schemeClr val="bg1"/>
                              </a:solidFill>
                              <a:latin typeface="Cambria Math" panose="02040503050406030204" pitchFamily="18" charset="0"/>
                              <a:ea typeface="Calibri" panose="020F0502020204030204" pitchFamily="34" charset="0"/>
                              <a:cs typeface="Calibri" panose="020F0502020204030204" pitchFamily="34" charset="0"/>
                            </a:rPr>
                            <m:t> </m:t>
                          </m:r>
                          <m:r>
                            <a:rPr lang="vi-VN" sz="2000" i="1">
                              <a:solidFill>
                                <a:schemeClr val="bg1"/>
                              </a:solidFill>
                              <a:latin typeface="Cambria Math" panose="02040503050406030204" pitchFamily="18" charset="0"/>
                              <a:ea typeface="Calibri" panose="020F0502020204030204" pitchFamily="34" charset="0"/>
                              <a:cs typeface="Calibri" panose="020F0502020204030204" pitchFamily="34" charset="0"/>
                            </a:rPr>
                            <m:t>𝑁</m:t>
                          </m:r>
                          <m:r>
                            <a:rPr lang="en-US" sz="2000" i="1">
                              <a:solidFill>
                                <a:schemeClr val="bg1"/>
                              </a:solidFill>
                              <a:latin typeface="Cambria Math" panose="02040503050406030204" pitchFamily="18" charset="0"/>
                              <a:ea typeface="Calibri" panose="020F0502020204030204" pitchFamily="34" charset="0"/>
                              <a:cs typeface="Calibri" panose="020F0502020204030204" pitchFamily="34" charset="0"/>
                            </a:rPr>
                            <m:t>𝑒𝑔𝑎𝑡𝑖𝑣𝑒</m:t>
                          </m:r>
                        </m:den>
                      </m:f>
                    </m:oMath>
                  </m:oMathPara>
                </a14:m>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ctr">
                  <a:buClr>
                    <a:schemeClr val="bg1"/>
                  </a:buClr>
                </a:pPr>
                <a:endPar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just">
                  <a:buClr>
                    <a:schemeClr val="bg1"/>
                  </a:buClr>
                </a:pP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o </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Thời gian huấn luyện</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trung bình</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Thời gian huấn luyện mạng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trung bình của một bộ phân loại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trên </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tất cả</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tập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d</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ữ liệu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hu</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ấ</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n luyện.</a:t>
                </a:r>
                <a:endPar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endParaRPr>
              </a:p>
              <a:p>
                <a:pPr algn="just">
                  <a:buClr>
                    <a:schemeClr val="bg1"/>
                  </a:buClr>
                </a:pP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o</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 Xếp hạng trung bình: Thứ hạng trung bình dựa trên độ chính xác của một bộ phân loại trên tất cả</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tập </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d</a:t>
                </a:r>
                <a:r>
                  <a:rPr lang="en-US" sz="2000">
                    <a:solidFill>
                      <a:schemeClr val="bg1"/>
                    </a:solidFill>
                    <a:latin typeface="Calibri" panose="020F0502020204030204" pitchFamily="34" charset="0"/>
                    <a:ea typeface="Quattrocento Sans"/>
                    <a:cs typeface="Calibri" panose="020F0502020204030204" pitchFamily="34" charset="0"/>
                    <a:sym typeface="Quattrocento Sans"/>
                  </a:rPr>
                  <a:t>ữ liệu </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hu</a:t>
                </a:r>
                <a:r>
                  <a:rPr lang="en-US"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ấ</a:t>
                </a:r>
                <a:r>
                  <a:rPr lang="vi-VN" sz="2000" b="0" i="0" u="none" strike="noStrike" cap="none">
                    <a:solidFill>
                      <a:schemeClr val="bg1"/>
                    </a:solidFill>
                    <a:latin typeface="Calibri" panose="020F0502020204030204" pitchFamily="34" charset="0"/>
                    <a:ea typeface="Quattrocento Sans"/>
                    <a:cs typeface="Calibri" panose="020F0502020204030204" pitchFamily="34" charset="0"/>
                    <a:sym typeface="Quattrocento Sans"/>
                  </a:rPr>
                  <a:t>n luyện.</a:t>
                </a:r>
                <a:endParaRPr lang="en-US" sz="2000">
                  <a:solidFill>
                    <a:schemeClr val="bg1"/>
                  </a:solidFill>
                  <a:latin typeface="Calibri" panose="020F0502020204030204" pitchFamily="34" charset="0"/>
                  <a:cs typeface="Calibri" panose="020F0502020204030204" pitchFamily="34" charset="0"/>
                  <a:sym typeface="Quattrocento Sans"/>
                </a:endParaRPr>
              </a:p>
            </p:txBody>
          </p:sp>
        </mc:Choice>
        <mc:Fallback xmlns="">
          <p:sp>
            <p:nvSpPr>
              <p:cNvPr id="12" name="TextBox 11">
                <a:extLst>
                  <a:ext uri="{FF2B5EF4-FFF2-40B4-BE49-F238E27FC236}">
                    <a16:creationId xmlns:a16="http://schemas.microsoft.com/office/drawing/2014/main" id="{9923D83A-589A-432B-B421-F80F039B4965}"/>
                  </a:ext>
                </a:extLst>
              </p:cNvPr>
              <p:cNvSpPr txBox="1">
                <a:spLocks noRot="1" noChangeAspect="1" noMove="1" noResize="1" noEditPoints="1" noAdjustHandles="1" noChangeArrowheads="1" noChangeShapeType="1" noTextEdit="1"/>
              </p:cNvSpPr>
              <p:nvPr/>
            </p:nvSpPr>
            <p:spPr>
              <a:xfrm>
                <a:off x="668740" y="1204060"/>
                <a:ext cx="10685060" cy="5185266"/>
              </a:xfrm>
              <a:prstGeom prst="rect">
                <a:avLst/>
              </a:prstGeom>
              <a:blipFill>
                <a:blip r:embed="rId4"/>
                <a:stretch>
                  <a:fillRect l="-856" t="-941" r="-570" b="-1176"/>
                </a:stretch>
              </a:blipFill>
            </p:spPr>
            <p:txBody>
              <a:bodyPr/>
              <a:lstStyle/>
              <a:p>
                <a:r>
                  <a:rPr lang="en-US">
                    <a:noFill/>
                  </a:rPr>
                  <a:t> </a:t>
                </a:r>
              </a:p>
            </p:txBody>
          </p:sp>
        </mc:Fallback>
      </mc:AlternateContent>
    </p:spTree>
    <p:extLst>
      <p:ext uri="{BB962C8B-B14F-4D97-AF65-F5344CB8AC3E}">
        <p14:creationId xmlns:p14="http://schemas.microsoft.com/office/powerpoint/2010/main" val="273396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3ECED6ED-D5DC-42BA-8BC1-C658B76F7D6F}"/>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0D5B57F8-8238-42A1-B18D-0D959CFE82F7}"/>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5" name="Slide Number Placeholder 3">
            <a:extLst>
              <a:ext uri="{FF2B5EF4-FFF2-40B4-BE49-F238E27FC236}">
                <a16:creationId xmlns:a16="http://schemas.microsoft.com/office/drawing/2014/main" id="{7B533D1F-6067-4818-9F73-7B1FF50D6A97}"/>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21</a:t>
            </a:fld>
            <a:endParaRPr lang="en-US" sz="1200">
              <a:solidFill>
                <a:schemeClr val="bg1"/>
              </a:solidFill>
              <a:latin typeface="Calibri" panose="020F0502020204030204" pitchFamily="34" charset="0"/>
              <a:cs typeface="Calibri" panose="020F0502020204030204" pitchFamily="34" charset="0"/>
            </a:endParaRPr>
          </a:p>
        </p:txBody>
      </p:sp>
      <p:sp>
        <p:nvSpPr>
          <p:cNvPr id="6" name="Google Shape;159;p11">
            <a:extLst>
              <a:ext uri="{FF2B5EF4-FFF2-40B4-BE49-F238E27FC236}">
                <a16:creationId xmlns:a16="http://schemas.microsoft.com/office/drawing/2014/main" id="{0E7ACE08-E2DB-473A-86DF-63331F0EA25A}"/>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7" name="Google Shape;160;p11">
            <a:extLst>
              <a:ext uri="{FF2B5EF4-FFF2-40B4-BE49-F238E27FC236}">
                <a16:creationId xmlns:a16="http://schemas.microsoft.com/office/drawing/2014/main" id="{65537544-DA0D-4286-BEC6-7E4A70DC3426}"/>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graphicFrame>
        <p:nvGraphicFramePr>
          <p:cNvPr id="8" name="Chart 7">
            <a:extLst>
              <a:ext uri="{FF2B5EF4-FFF2-40B4-BE49-F238E27FC236}">
                <a16:creationId xmlns:a16="http://schemas.microsoft.com/office/drawing/2014/main" id="{2D011C68-D88D-4A6B-9C40-15A7E70199D1}"/>
              </a:ext>
            </a:extLst>
          </p:cNvPr>
          <p:cNvGraphicFramePr/>
          <p:nvPr>
            <p:extLst>
              <p:ext uri="{D42A27DB-BD31-4B8C-83A1-F6EECF244321}">
                <p14:modId xmlns:p14="http://schemas.microsoft.com/office/powerpoint/2010/main" val="91683589"/>
              </p:ext>
            </p:extLst>
          </p:nvPr>
        </p:nvGraphicFramePr>
        <p:xfrm>
          <a:off x="4614862" y="1119187"/>
          <a:ext cx="2962275" cy="4619625"/>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262;p17">
            <a:extLst>
              <a:ext uri="{FF2B5EF4-FFF2-40B4-BE49-F238E27FC236}">
                <a16:creationId xmlns:a16="http://schemas.microsoft.com/office/drawing/2014/main" id="{B58797E3-126F-48F0-BF3F-88FD95E83016}"/>
              </a:ext>
            </a:extLst>
          </p:cNvPr>
          <p:cNvSpPr txBox="1">
            <a:spLocks/>
          </p:cNvSpPr>
          <p:nvPr/>
        </p:nvSpPr>
        <p:spPr>
          <a:xfrm>
            <a:off x="1226650" y="237748"/>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KẾT QUẢ THỰC NGHIỆM</a:t>
            </a:r>
          </a:p>
        </p:txBody>
      </p:sp>
    </p:spTree>
    <p:extLst>
      <p:ext uri="{BB962C8B-B14F-4D97-AF65-F5344CB8AC3E}">
        <p14:creationId xmlns:p14="http://schemas.microsoft.com/office/powerpoint/2010/main" val="389450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3ECED6ED-D5DC-42BA-8BC1-C658B76F7D6F}"/>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0D5B57F8-8238-42A1-B18D-0D959CFE82F7}"/>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5" name="Slide Number Placeholder 3">
            <a:extLst>
              <a:ext uri="{FF2B5EF4-FFF2-40B4-BE49-F238E27FC236}">
                <a16:creationId xmlns:a16="http://schemas.microsoft.com/office/drawing/2014/main" id="{7B533D1F-6067-4818-9F73-7B1FF50D6A97}"/>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22</a:t>
            </a:fld>
            <a:endParaRPr lang="en-US" sz="1200">
              <a:solidFill>
                <a:schemeClr val="bg1"/>
              </a:solidFill>
              <a:latin typeface="Calibri" panose="020F0502020204030204" pitchFamily="34" charset="0"/>
              <a:cs typeface="Calibri" panose="020F0502020204030204" pitchFamily="34" charset="0"/>
            </a:endParaRPr>
          </a:p>
        </p:txBody>
      </p:sp>
      <p:sp>
        <p:nvSpPr>
          <p:cNvPr id="6" name="Google Shape;159;p11">
            <a:extLst>
              <a:ext uri="{FF2B5EF4-FFF2-40B4-BE49-F238E27FC236}">
                <a16:creationId xmlns:a16="http://schemas.microsoft.com/office/drawing/2014/main" id="{0E7ACE08-E2DB-473A-86DF-63331F0EA25A}"/>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7" name="Google Shape;160;p11">
            <a:extLst>
              <a:ext uri="{FF2B5EF4-FFF2-40B4-BE49-F238E27FC236}">
                <a16:creationId xmlns:a16="http://schemas.microsoft.com/office/drawing/2014/main" id="{65537544-DA0D-4286-BEC6-7E4A70DC3426}"/>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graphicFrame>
        <p:nvGraphicFramePr>
          <p:cNvPr id="8" name="Chart 7">
            <a:extLst>
              <a:ext uri="{FF2B5EF4-FFF2-40B4-BE49-F238E27FC236}">
                <a16:creationId xmlns:a16="http://schemas.microsoft.com/office/drawing/2014/main" id="{5F21BD9F-B69F-41DE-B1F1-15365979AD58}"/>
              </a:ext>
            </a:extLst>
          </p:cNvPr>
          <p:cNvGraphicFramePr/>
          <p:nvPr>
            <p:extLst>
              <p:ext uri="{D42A27DB-BD31-4B8C-83A1-F6EECF244321}">
                <p14:modId xmlns:p14="http://schemas.microsoft.com/office/powerpoint/2010/main" val="2450745384"/>
              </p:ext>
            </p:extLst>
          </p:nvPr>
        </p:nvGraphicFramePr>
        <p:xfrm>
          <a:off x="4719637" y="1119187"/>
          <a:ext cx="2752725" cy="4619625"/>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262;p17">
            <a:extLst>
              <a:ext uri="{FF2B5EF4-FFF2-40B4-BE49-F238E27FC236}">
                <a16:creationId xmlns:a16="http://schemas.microsoft.com/office/drawing/2014/main" id="{C833CFBC-14DA-4D31-BDF3-C29860C7182A}"/>
              </a:ext>
            </a:extLst>
          </p:cNvPr>
          <p:cNvSpPr txBox="1">
            <a:spLocks/>
          </p:cNvSpPr>
          <p:nvPr/>
        </p:nvSpPr>
        <p:spPr>
          <a:xfrm>
            <a:off x="1226650" y="237748"/>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KẾT QUẢ THỰC NGHIỆM</a:t>
            </a:r>
          </a:p>
        </p:txBody>
      </p:sp>
    </p:spTree>
    <p:extLst>
      <p:ext uri="{BB962C8B-B14F-4D97-AF65-F5344CB8AC3E}">
        <p14:creationId xmlns:p14="http://schemas.microsoft.com/office/powerpoint/2010/main" val="173141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3ECED6ED-D5DC-42BA-8BC1-C658B76F7D6F}"/>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0D5B57F8-8238-42A1-B18D-0D959CFE82F7}"/>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5" name="Slide Number Placeholder 3">
            <a:extLst>
              <a:ext uri="{FF2B5EF4-FFF2-40B4-BE49-F238E27FC236}">
                <a16:creationId xmlns:a16="http://schemas.microsoft.com/office/drawing/2014/main" id="{7B533D1F-6067-4818-9F73-7B1FF50D6A97}"/>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23</a:t>
            </a:fld>
            <a:endParaRPr lang="en-US" sz="1200">
              <a:solidFill>
                <a:schemeClr val="bg1"/>
              </a:solidFill>
              <a:latin typeface="Calibri" panose="020F0502020204030204" pitchFamily="34" charset="0"/>
              <a:cs typeface="Calibri" panose="020F0502020204030204" pitchFamily="34" charset="0"/>
            </a:endParaRPr>
          </a:p>
        </p:txBody>
      </p:sp>
      <p:sp>
        <p:nvSpPr>
          <p:cNvPr id="6" name="Google Shape;159;p11">
            <a:extLst>
              <a:ext uri="{FF2B5EF4-FFF2-40B4-BE49-F238E27FC236}">
                <a16:creationId xmlns:a16="http://schemas.microsoft.com/office/drawing/2014/main" id="{0E7ACE08-E2DB-473A-86DF-63331F0EA25A}"/>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7" name="Google Shape;160;p11">
            <a:extLst>
              <a:ext uri="{FF2B5EF4-FFF2-40B4-BE49-F238E27FC236}">
                <a16:creationId xmlns:a16="http://schemas.microsoft.com/office/drawing/2014/main" id="{65537544-DA0D-4286-BEC6-7E4A70DC3426}"/>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graphicFrame>
        <p:nvGraphicFramePr>
          <p:cNvPr id="8" name="Chart 7">
            <a:extLst>
              <a:ext uri="{FF2B5EF4-FFF2-40B4-BE49-F238E27FC236}">
                <a16:creationId xmlns:a16="http://schemas.microsoft.com/office/drawing/2014/main" id="{3ECBC115-AFF6-4C06-B51B-D8BBD6BB80A9}"/>
              </a:ext>
            </a:extLst>
          </p:cNvPr>
          <p:cNvGraphicFramePr/>
          <p:nvPr>
            <p:extLst>
              <p:ext uri="{D42A27DB-BD31-4B8C-83A1-F6EECF244321}">
                <p14:modId xmlns:p14="http://schemas.microsoft.com/office/powerpoint/2010/main" val="3801082221"/>
              </p:ext>
            </p:extLst>
          </p:nvPr>
        </p:nvGraphicFramePr>
        <p:xfrm>
          <a:off x="4676775" y="1338262"/>
          <a:ext cx="2838450" cy="4181475"/>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262;p17">
            <a:extLst>
              <a:ext uri="{FF2B5EF4-FFF2-40B4-BE49-F238E27FC236}">
                <a16:creationId xmlns:a16="http://schemas.microsoft.com/office/drawing/2014/main" id="{AD842313-81B7-4BD5-A015-8AB7527FC77F}"/>
              </a:ext>
            </a:extLst>
          </p:cNvPr>
          <p:cNvSpPr txBox="1">
            <a:spLocks/>
          </p:cNvSpPr>
          <p:nvPr/>
        </p:nvSpPr>
        <p:spPr>
          <a:xfrm>
            <a:off x="1226650" y="237748"/>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KẾT QUẢ THỰC NGHIỆM</a:t>
            </a:r>
          </a:p>
        </p:txBody>
      </p:sp>
    </p:spTree>
    <p:extLst>
      <p:ext uri="{BB962C8B-B14F-4D97-AF65-F5344CB8AC3E}">
        <p14:creationId xmlns:p14="http://schemas.microsoft.com/office/powerpoint/2010/main" val="421985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3ECED6ED-D5DC-42BA-8BC1-C658B76F7D6F}"/>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0D5B57F8-8238-42A1-B18D-0D959CFE82F7}"/>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4" name="Google Shape;262;p17">
            <a:extLst>
              <a:ext uri="{FF2B5EF4-FFF2-40B4-BE49-F238E27FC236}">
                <a16:creationId xmlns:a16="http://schemas.microsoft.com/office/drawing/2014/main" id="{1479B998-DD8D-4287-AA31-F1C24F59B907}"/>
              </a:ext>
            </a:extLst>
          </p:cNvPr>
          <p:cNvSpPr txBox="1">
            <a:spLocks/>
          </p:cNvSpPr>
          <p:nvPr/>
        </p:nvSpPr>
        <p:spPr>
          <a:xfrm>
            <a:off x="1226650" y="237748"/>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KẾT QUẢ THỰC NGHIỆM</a:t>
            </a:r>
          </a:p>
        </p:txBody>
      </p:sp>
      <p:sp>
        <p:nvSpPr>
          <p:cNvPr id="5" name="Slide Number Placeholder 3">
            <a:extLst>
              <a:ext uri="{FF2B5EF4-FFF2-40B4-BE49-F238E27FC236}">
                <a16:creationId xmlns:a16="http://schemas.microsoft.com/office/drawing/2014/main" id="{7B533D1F-6067-4818-9F73-7B1FF50D6A97}"/>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24</a:t>
            </a:fld>
            <a:endParaRPr lang="en-US" sz="1200">
              <a:solidFill>
                <a:schemeClr val="bg1"/>
              </a:solidFill>
              <a:latin typeface="Calibri" panose="020F0502020204030204" pitchFamily="34" charset="0"/>
              <a:cs typeface="Calibri" panose="020F0502020204030204" pitchFamily="34" charset="0"/>
            </a:endParaRPr>
          </a:p>
        </p:txBody>
      </p:sp>
      <p:sp>
        <p:nvSpPr>
          <p:cNvPr id="6" name="Google Shape;159;p11">
            <a:extLst>
              <a:ext uri="{FF2B5EF4-FFF2-40B4-BE49-F238E27FC236}">
                <a16:creationId xmlns:a16="http://schemas.microsoft.com/office/drawing/2014/main" id="{0E7ACE08-E2DB-473A-86DF-63331F0EA25A}"/>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7" name="Google Shape;160;p11">
            <a:extLst>
              <a:ext uri="{FF2B5EF4-FFF2-40B4-BE49-F238E27FC236}">
                <a16:creationId xmlns:a16="http://schemas.microsoft.com/office/drawing/2014/main" id="{65537544-DA0D-4286-BEC6-7E4A70DC3426}"/>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pic>
        <p:nvPicPr>
          <p:cNvPr id="9" name="Picture 8">
            <a:extLst>
              <a:ext uri="{FF2B5EF4-FFF2-40B4-BE49-F238E27FC236}">
                <a16:creationId xmlns:a16="http://schemas.microsoft.com/office/drawing/2014/main" id="{20A8850E-A0E2-48D2-815C-5211C6F789D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78016" y="1944583"/>
            <a:ext cx="4406768" cy="2968834"/>
          </a:xfrm>
          <a:prstGeom prst="rect">
            <a:avLst/>
          </a:prstGeom>
        </p:spPr>
      </p:pic>
      <p:pic>
        <p:nvPicPr>
          <p:cNvPr id="10" name="Picture 9">
            <a:extLst>
              <a:ext uri="{FF2B5EF4-FFF2-40B4-BE49-F238E27FC236}">
                <a16:creationId xmlns:a16="http://schemas.microsoft.com/office/drawing/2014/main" id="{D4E9CA27-DD7D-4FCF-AC71-150099C4593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407218" y="1944583"/>
            <a:ext cx="4406766" cy="2968834"/>
          </a:xfrm>
          <a:prstGeom prst="rect">
            <a:avLst/>
          </a:prstGeom>
        </p:spPr>
      </p:pic>
    </p:spTree>
    <p:extLst>
      <p:ext uri="{BB962C8B-B14F-4D97-AF65-F5344CB8AC3E}">
        <p14:creationId xmlns:p14="http://schemas.microsoft.com/office/powerpoint/2010/main" val="2312474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0;p17" descr="https://scontent.fsgn5-7.fna.fbcdn.net/v/t1.0-9/69217232_2434639853255969_265436632524521472_n.png?_nc_cat=103&amp;_nc_sid=730e14&amp;_nc_ohc=N5UxArV60RwAX9sBrKA&amp;_nc_ht=scontent.fsgn5-7.fna&amp;oh=6399860d383d32e62c782e1c181d2928&amp;oe=5F1F98E5">
            <a:extLst>
              <a:ext uri="{FF2B5EF4-FFF2-40B4-BE49-F238E27FC236}">
                <a16:creationId xmlns:a16="http://schemas.microsoft.com/office/drawing/2014/main" id="{3ECED6ED-D5DC-42BA-8BC1-C658B76F7D6F}"/>
              </a:ext>
            </a:extLst>
          </p:cNvPr>
          <p:cNvPicPr preferRelativeResize="0"/>
          <p:nvPr/>
        </p:nvPicPr>
        <p:blipFill rotWithShape="1">
          <a:blip r:embed="rId2">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3" name="Google Shape;261;p17">
            <a:extLst>
              <a:ext uri="{FF2B5EF4-FFF2-40B4-BE49-F238E27FC236}">
                <a16:creationId xmlns:a16="http://schemas.microsoft.com/office/drawing/2014/main" id="{0D5B57F8-8238-42A1-B18D-0D959CFE82F7}"/>
              </a:ext>
            </a:extLst>
          </p:cNvPr>
          <p:cNvPicPr preferRelativeResize="0"/>
          <p:nvPr/>
        </p:nvPicPr>
        <p:blipFill rotWithShape="1">
          <a:blip r:embed="rId3">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4" name="Google Shape;262;p17">
            <a:extLst>
              <a:ext uri="{FF2B5EF4-FFF2-40B4-BE49-F238E27FC236}">
                <a16:creationId xmlns:a16="http://schemas.microsoft.com/office/drawing/2014/main" id="{1479B998-DD8D-4287-AA31-F1C24F59B907}"/>
              </a:ext>
            </a:extLst>
          </p:cNvPr>
          <p:cNvSpPr txBox="1">
            <a:spLocks/>
          </p:cNvSpPr>
          <p:nvPr/>
        </p:nvSpPr>
        <p:spPr>
          <a:xfrm>
            <a:off x="1226650" y="210453"/>
            <a:ext cx="9819000" cy="876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4400"/>
              <a:buFont typeface="Calibri"/>
              <a:buNone/>
            </a:pPr>
            <a:r>
              <a:rPr lang="en-US" sz="3200">
                <a:solidFill>
                  <a:schemeClr val="bg1"/>
                </a:solidFill>
                <a:latin typeface="Corbel" panose="020B0503020204020204" pitchFamily="34" charset="0"/>
                <a:cs typeface="Calibri" panose="020F0502020204030204" pitchFamily="34" charset="0"/>
              </a:rPr>
              <a:t>KẾT LUẬN</a:t>
            </a:r>
          </a:p>
        </p:txBody>
      </p:sp>
      <p:sp>
        <p:nvSpPr>
          <p:cNvPr id="5" name="Slide Number Placeholder 3">
            <a:extLst>
              <a:ext uri="{FF2B5EF4-FFF2-40B4-BE49-F238E27FC236}">
                <a16:creationId xmlns:a16="http://schemas.microsoft.com/office/drawing/2014/main" id="{7B533D1F-6067-4818-9F73-7B1FF50D6A97}"/>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25</a:t>
            </a:fld>
            <a:endParaRPr lang="en-US" sz="1200">
              <a:solidFill>
                <a:schemeClr val="bg1"/>
              </a:solidFill>
              <a:latin typeface="Calibri" panose="020F0502020204030204" pitchFamily="34" charset="0"/>
              <a:cs typeface="Calibri" panose="020F0502020204030204" pitchFamily="34" charset="0"/>
            </a:endParaRPr>
          </a:p>
        </p:txBody>
      </p:sp>
      <p:sp>
        <p:nvSpPr>
          <p:cNvPr id="6" name="Google Shape;159;p11">
            <a:extLst>
              <a:ext uri="{FF2B5EF4-FFF2-40B4-BE49-F238E27FC236}">
                <a16:creationId xmlns:a16="http://schemas.microsoft.com/office/drawing/2014/main" id="{0E7ACE08-E2DB-473A-86DF-63331F0EA25A}"/>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7" name="Google Shape;160;p11">
            <a:extLst>
              <a:ext uri="{FF2B5EF4-FFF2-40B4-BE49-F238E27FC236}">
                <a16:creationId xmlns:a16="http://schemas.microsoft.com/office/drawing/2014/main" id="{65537544-DA0D-4286-BEC6-7E4A70DC3426}"/>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sp>
        <p:nvSpPr>
          <p:cNvPr id="11" name="TextBox 10">
            <a:extLst>
              <a:ext uri="{FF2B5EF4-FFF2-40B4-BE49-F238E27FC236}">
                <a16:creationId xmlns:a16="http://schemas.microsoft.com/office/drawing/2014/main" id="{D1E5F72E-BB7B-4929-810A-B74FDF796CC9}"/>
              </a:ext>
            </a:extLst>
          </p:cNvPr>
          <p:cNvSpPr txBox="1"/>
          <p:nvPr/>
        </p:nvSpPr>
        <p:spPr>
          <a:xfrm>
            <a:off x="655093" y="1365870"/>
            <a:ext cx="10836322" cy="3139321"/>
          </a:xfrm>
          <a:prstGeom prst="rect">
            <a:avLst/>
          </a:prstGeom>
          <a:noFill/>
        </p:spPr>
        <p:txBody>
          <a:bodyPr wrap="square">
            <a:spAutoFit/>
          </a:bodyPr>
          <a:lstStyle/>
          <a:p>
            <a:pPr algn="just"/>
            <a:r>
              <a:rPr lang="en-US" sz="1800">
                <a:solidFill>
                  <a:schemeClr val="bg1"/>
                </a:solidFill>
                <a:latin typeface="Calibri" panose="020F0502020204030204" pitchFamily="34" charset="0"/>
                <a:cs typeface="Calibri" panose="020F0502020204030204" pitchFamily="34" charset="0"/>
              </a:rPr>
              <a:t>	Qua thực nghiệm trên, các mô hình học sâu nói chung và mô hình ResNet nói riêng có hiệu suất tương đối tốt, thậm chí có thể cạnh tranh với cả phương pháp phân loại đỉnh cao hiện nay là HIVE – COTE. Đặc biệt, các mô hình học sâu trong đó có ResNet còn có ưu điểm vượt trội hơn, đó là thời gian huấn luyện và đưa ra dự đoán của mạng nhanh hơn so với HIVE – COTE. Nếu tập trung nghiên cứu phát triển các mô hình học sâu nhằm cải thiện hiệu suất trong vấn đề phân loại chuỗi thời gian có thể hứa hẹn sẽ có nhiều bước tiến vượt bậc.</a:t>
            </a:r>
          </a:p>
          <a:p>
            <a:pPr algn="just"/>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Mặc dù chúng ta đã tiến hành đánh giá thử nghiệm sâu rộng, nhưng việc ứng</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dụng học sâu để phân loại chuỗi thời gian vẫn còn thiếu nhiều nghiên cứu kỹ lưỡng.</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Hơn nữa, ảnh hưởng của chuẩn hóa z (và các phương pháp chuẩn hóa khác) đối với</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khả năng học tập của DNN cũng cần được tìm hiểu kỹ. Tương lai, chúng ta sẽ làm rõ</a:t>
            </a:r>
          </a:p>
          <a:p>
            <a:pPr algn="just"/>
            <a:r>
              <a:rPr lang="vi-VN" sz="1800">
                <a:solidFill>
                  <a:schemeClr val="bg1"/>
                </a:solidFill>
                <a:latin typeface="Calibri" panose="020F0502020204030204" pitchFamily="34" charset="0"/>
                <a:cs typeface="Calibri" panose="020F0502020204030204" pitchFamily="34" charset="0"/>
              </a:rPr>
              <a:t>vấn đề trên bằng cách thực hiện các thử nghiệm sâu rộng hơn, đặc biệt là trên các bộ</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dữ liệu chuỗi thời gian đa biến. Bên cạnh đó, một thách thức quan trọng đối với bài</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toán TSC là cần một bộ dữ liệu chung có nhãn lớn và đầy đủ để thực hiện các thực</a:t>
            </a:r>
            <a:r>
              <a:rPr lang="en-US" sz="1800">
                <a:solidFill>
                  <a:schemeClr val="bg1"/>
                </a:solidFill>
                <a:latin typeface="Calibri" panose="020F0502020204030204" pitchFamily="34" charset="0"/>
                <a:cs typeface="Calibri" panose="020F0502020204030204" pitchFamily="34" charset="0"/>
              </a:rPr>
              <a:t> </a:t>
            </a:r>
            <a:r>
              <a:rPr lang="vi-VN" sz="1800">
                <a:solidFill>
                  <a:schemeClr val="bg1"/>
                </a:solidFill>
                <a:latin typeface="Calibri" panose="020F0502020204030204" pitchFamily="34" charset="0"/>
                <a:cs typeface="Calibri" panose="020F0502020204030204" pitchFamily="34" charset="0"/>
              </a:rPr>
              <a:t>nghiệm chính xác hơn và đầy đủ hơn.</a:t>
            </a:r>
            <a:endParaRPr lang="en-US" sz="18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1866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0"/>
          <p:cNvSpPr txBox="1">
            <a:spLocks noGrp="1"/>
          </p:cNvSpPr>
          <p:nvPr>
            <p:ph type="title"/>
          </p:nvPr>
        </p:nvSpPr>
        <p:spPr>
          <a:xfrm>
            <a:off x="831850" y="3670689"/>
            <a:ext cx="10515600" cy="117344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6000"/>
              <a:buFont typeface="Calibri"/>
              <a:buNone/>
            </a:pPr>
            <a:r>
              <a:rPr lang="en-US"/>
              <a:t>Thank You!</a:t>
            </a:r>
            <a:endParaRPr/>
          </a:p>
        </p:txBody>
      </p:sp>
      <p:sp>
        <p:nvSpPr>
          <p:cNvPr id="299" name="Google Shape;299;p20"/>
          <p:cNvSpPr txBox="1">
            <a:spLocks noGrp="1"/>
          </p:cNvSpPr>
          <p:nvPr>
            <p:ph type="body" idx="1"/>
          </p:nvPr>
        </p:nvSpPr>
        <p:spPr>
          <a:xfrm>
            <a:off x="831850" y="4871122"/>
            <a:ext cx="10515600" cy="8540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3B5E4"/>
              </a:buClr>
              <a:buSzPts val="2400"/>
              <a:buNone/>
            </a:pPr>
            <a:endParaRPr/>
          </a:p>
        </p:txBody>
      </p:sp>
      <p:pic>
        <p:nvPicPr>
          <p:cNvPr id="3" name="Picture Placeholder 2">
            <a:extLst>
              <a:ext uri="{FF2B5EF4-FFF2-40B4-BE49-F238E27FC236}">
                <a16:creationId xmlns:a16="http://schemas.microsoft.com/office/drawing/2014/main" id="{A5EC177B-DF2B-475E-9E39-0647C4658238}"/>
              </a:ext>
            </a:extLst>
          </p:cNvPr>
          <p:cNvPicPr>
            <a:picLocks noGrp="1" noChangeAspect="1"/>
          </p:cNvPicPr>
          <p:nvPr>
            <p:ph type="pic" idx="2"/>
          </p:nvPr>
        </p:nvPicPr>
        <p:blipFill>
          <a:blip r:embed="rId3"/>
          <a:srcRect t="12500" b="12500"/>
          <a:stretch>
            <a:fillRect/>
          </a:stretch>
        </p:blipFill>
        <p:spPr>
          <a:xfrm>
            <a:off x="10491126" y="1225671"/>
            <a:ext cx="1333500" cy="1333500"/>
          </a:xfrm>
          <a:prstGeom prst="ellipse">
            <a:avLst/>
          </a:prstGeom>
          <a:solidFill>
            <a:schemeClr val="accent6"/>
          </a:solidFill>
          <a:ln>
            <a:noFill/>
          </a:ln>
        </p:spPr>
      </p:pic>
      <p:sp>
        <p:nvSpPr>
          <p:cNvPr id="304" name="Google Shape;304;p20"/>
          <p:cNvSpPr txBox="1">
            <a:spLocks noGrp="1"/>
          </p:cNvSpPr>
          <p:nvPr>
            <p:ph type="body" idx="3"/>
          </p:nvPr>
        </p:nvSpPr>
        <p:spPr>
          <a:xfrm>
            <a:off x="10306522" y="2622648"/>
            <a:ext cx="1701800" cy="22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200"/>
              <a:buNone/>
            </a:pPr>
            <a:r>
              <a:rPr lang="en-US"/>
              <a:t>Đặng Thanh Tú</a:t>
            </a:r>
            <a:endParaRPr/>
          </a:p>
        </p:txBody>
      </p:sp>
      <p:sp>
        <p:nvSpPr>
          <p:cNvPr id="305" name="Google Shape;305;p20"/>
          <p:cNvSpPr txBox="1">
            <a:spLocks noGrp="1"/>
          </p:cNvSpPr>
          <p:nvPr>
            <p:ph type="body" idx="4"/>
          </p:nvPr>
        </p:nvSpPr>
        <p:spPr>
          <a:xfrm>
            <a:off x="10306522" y="2852575"/>
            <a:ext cx="1701800" cy="22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200"/>
              <a:buNone/>
            </a:pPr>
            <a:r>
              <a:rPr lang="en-US"/>
              <a:t>K20 - TDTU</a:t>
            </a:r>
            <a:endParaRPr/>
          </a:p>
        </p:txBody>
      </p:sp>
      <p:pic>
        <p:nvPicPr>
          <p:cNvPr id="307" name="Google Shape;307;p20"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4">
            <a:alphaModFix/>
          </a:blip>
          <a:srcRect l="29553" t="4207" r="58709" b="78903"/>
          <a:stretch/>
        </p:blipFill>
        <p:spPr>
          <a:xfrm>
            <a:off x="10292500" y="147800"/>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fadeDir="5400012" sy="-100000" algn="bl" rotWithShape="0"/>
          </a:effectLst>
        </p:spPr>
      </p:pic>
      <p:pic>
        <p:nvPicPr>
          <p:cNvPr id="308" name="Google Shape;308;p20"/>
          <p:cNvPicPr preferRelativeResize="0"/>
          <p:nvPr/>
        </p:nvPicPr>
        <p:blipFill rotWithShape="1">
          <a:blip r:embed="rId5">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 name="Slide Number Placeholder 3">
            <a:extLst>
              <a:ext uri="{FF2B5EF4-FFF2-40B4-BE49-F238E27FC236}">
                <a16:creationId xmlns:a16="http://schemas.microsoft.com/office/drawing/2014/main" id="{3FCFF67B-0C53-40AD-93F5-C44783521728}"/>
              </a:ext>
            </a:extLst>
          </p:cNvPr>
          <p:cNvSpPr txBox="1">
            <a:spLocks/>
          </p:cNvSpPr>
          <p:nvPr/>
        </p:nvSpPr>
        <p:spPr>
          <a:xfrm>
            <a:off x="8610600" y="6356350"/>
            <a:ext cx="2743200" cy="36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1200" smtClean="0">
                <a:solidFill>
                  <a:schemeClr val="bg1"/>
                </a:solidFill>
                <a:latin typeface="Calibri" panose="020F0502020204030204" pitchFamily="34" charset="0"/>
                <a:cs typeface="Calibri" panose="020F0502020204030204" pitchFamily="34" charset="0"/>
              </a:rPr>
              <a:pPr algn="r"/>
              <a:t>26</a:t>
            </a:fld>
            <a:endParaRPr lang="en-US" sz="1200">
              <a:solidFill>
                <a:schemeClr val="bg1"/>
              </a:solidFill>
              <a:latin typeface="Calibri" panose="020F0502020204030204" pitchFamily="34" charset="0"/>
              <a:cs typeface="Calibri" panose="020F0502020204030204" pitchFamily="34" charset="0"/>
            </a:endParaRPr>
          </a:p>
        </p:txBody>
      </p:sp>
      <p:sp>
        <p:nvSpPr>
          <p:cNvPr id="22" name="Google Shape;159;p11">
            <a:extLst>
              <a:ext uri="{FF2B5EF4-FFF2-40B4-BE49-F238E27FC236}">
                <a16:creationId xmlns:a16="http://schemas.microsoft.com/office/drawing/2014/main" id="{781DDD49-11D9-45F3-ABD1-D53951505BB4}"/>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solidFill>
                <a:latin typeface="Calibri" panose="020F0502020204030204" pitchFamily="34" charset="0"/>
                <a:cs typeface="Calibri" panose="020F0502020204030204" pitchFamily="34" charset="0"/>
              </a:rPr>
              <a:t>07/7/2020</a:t>
            </a:r>
          </a:p>
        </p:txBody>
      </p:sp>
      <p:sp>
        <p:nvSpPr>
          <p:cNvPr id="23" name="Google Shape;160;p11">
            <a:extLst>
              <a:ext uri="{FF2B5EF4-FFF2-40B4-BE49-F238E27FC236}">
                <a16:creationId xmlns:a16="http://schemas.microsoft.com/office/drawing/2014/main" id="{A11A638F-FD7C-48F2-9670-1B31F5E166F0}"/>
              </a:ext>
            </a:extLst>
          </p:cNvPr>
          <p:cNvSpPr txBox="1">
            <a:spLocks/>
          </p:cNvSpPr>
          <p:nvPr/>
        </p:nvSpPr>
        <p:spPr>
          <a:xfrm>
            <a:off x="3934925" y="6356350"/>
            <a:ext cx="45597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bg1"/>
                </a:solidFill>
                <a:latin typeface="Calibri" panose="020F0502020204030204" pitchFamily="34" charset="0"/>
                <a:cs typeface="Calibri" panose="020F0502020204030204" pitchFamily="34" charset="0"/>
              </a:rPr>
              <a:t>KIẾN TRÚC HỌC SÂU CHO BÀI TOÁN PHÂN LOẠI CHUỖI THỜI GIAN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body" idx="1"/>
          </p:nvPr>
        </p:nvSpPr>
        <p:spPr>
          <a:xfrm>
            <a:off x="2545625" y="3889611"/>
            <a:ext cx="3665700" cy="11851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2200"/>
              </a:spcBef>
              <a:spcAft>
                <a:spcPts val="0"/>
              </a:spcAft>
              <a:buNone/>
            </a:pPr>
            <a:r>
              <a:rPr lang="en-US" sz="1500" err="1"/>
              <a:t>Chuỗi</a:t>
            </a:r>
            <a:r>
              <a:rPr lang="en-US" sz="1500"/>
              <a:t> </a:t>
            </a:r>
            <a:r>
              <a:rPr lang="en-US" sz="1500" err="1"/>
              <a:t>thời</a:t>
            </a:r>
            <a:r>
              <a:rPr lang="en-US" sz="1500"/>
              <a:t> </a:t>
            </a:r>
            <a:r>
              <a:rPr lang="en-US" sz="1500" err="1"/>
              <a:t>gian</a:t>
            </a:r>
            <a:r>
              <a:rPr lang="en-US" sz="1500"/>
              <a:t> (Time Series) </a:t>
            </a:r>
            <a:r>
              <a:rPr lang="en-US" sz="1500" err="1"/>
              <a:t>là</a:t>
            </a:r>
            <a:r>
              <a:rPr lang="en-US" sz="1500"/>
              <a:t> </a:t>
            </a:r>
            <a:r>
              <a:rPr lang="en-US" sz="1500" err="1"/>
              <a:t>một</a:t>
            </a:r>
            <a:r>
              <a:rPr lang="en-US" sz="1500"/>
              <a:t> </a:t>
            </a:r>
            <a:r>
              <a:rPr lang="en-US" sz="1500" err="1"/>
              <a:t>chuỗi</a:t>
            </a:r>
            <a:r>
              <a:rPr lang="en-US" sz="1500"/>
              <a:t> </a:t>
            </a:r>
            <a:r>
              <a:rPr lang="en-US" sz="1500" err="1"/>
              <a:t>các</a:t>
            </a:r>
            <a:r>
              <a:rPr lang="en-US" sz="1500"/>
              <a:t> </a:t>
            </a:r>
            <a:r>
              <a:rPr lang="en-US" sz="1500" err="1"/>
              <a:t>điểm</a:t>
            </a:r>
            <a:r>
              <a:rPr lang="en-US" sz="1500"/>
              <a:t> </a:t>
            </a:r>
            <a:r>
              <a:rPr lang="en-US" sz="1500" err="1"/>
              <a:t>dữ</a:t>
            </a:r>
            <a:r>
              <a:rPr lang="en-US" sz="1500"/>
              <a:t> </a:t>
            </a:r>
            <a:r>
              <a:rPr lang="en-US" sz="1500" err="1"/>
              <a:t>liệu</a:t>
            </a:r>
            <a:r>
              <a:rPr lang="en-US" sz="1500"/>
              <a:t>, </a:t>
            </a:r>
            <a:r>
              <a:rPr lang="en-US" sz="1500" err="1"/>
              <a:t>được</a:t>
            </a:r>
            <a:r>
              <a:rPr lang="en-US" sz="1500"/>
              <a:t> </a:t>
            </a:r>
            <a:r>
              <a:rPr lang="en-US" sz="1500" err="1"/>
              <a:t>đo</a:t>
            </a:r>
            <a:r>
              <a:rPr lang="en-US" sz="1500"/>
              <a:t> </a:t>
            </a:r>
            <a:r>
              <a:rPr lang="en-US" sz="1500" err="1"/>
              <a:t>theo</a:t>
            </a:r>
            <a:r>
              <a:rPr lang="en-US" sz="1500"/>
              <a:t> </a:t>
            </a:r>
            <a:r>
              <a:rPr lang="en-US" sz="1500" err="1"/>
              <a:t>từng</a:t>
            </a:r>
            <a:r>
              <a:rPr lang="en-US" sz="1500"/>
              <a:t> </a:t>
            </a:r>
            <a:r>
              <a:rPr lang="en-US" sz="1500" err="1"/>
              <a:t>khoảnh</a:t>
            </a:r>
            <a:r>
              <a:rPr lang="en-US" sz="1500"/>
              <a:t> </a:t>
            </a:r>
            <a:r>
              <a:rPr lang="en-US" sz="1500" err="1"/>
              <a:t>khắc</a:t>
            </a:r>
            <a:r>
              <a:rPr lang="en-US" sz="1500"/>
              <a:t> </a:t>
            </a:r>
            <a:r>
              <a:rPr lang="en-US" sz="1500" err="1"/>
              <a:t>thời</a:t>
            </a:r>
            <a:r>
              <a:rPr lang="en-US" sz="1500"/>
              <a:t> </a:t>
            </a:r>
            <a:r>
              <a:rPr lang="en-US" sz="1500" err="1"/>
              <a:t>gian</a:t>
            </a:r>
            <a:r>
              <a:rPr lang="en-US" sz="1500"/>
              <a:t> </a:t>
            </a:r>
            <a:r>
              <a:rPr lang="vi-VN" sz="1500" noProof="1"/>
              <a:t>liền</a:t>
            </a:r>
            <a:r>
              <a:rPr lang="en-US" sz="1500"/>
              <a:t> </a:t>
            </a:r>
            <a:r>
              <a:rPr lang="en-US" sz="1500" err="1"/>
              <a:t>nhau</a:t>
            </a:r>
            <a:r>
              <a:rPr lang="en-US" sz="1500"/>
              <a:t> </a:t>
            </a:r>
            <a:r>
              <a:rPr lang="en-US" sz="1500" err="1"/>
              <a:t>theo</a:t>
            </a:r>
            <a:r>
              <a:rPr lang="en-US" sz="1500"/>
              <a:t> </a:t>
            </a:r>
            <a:r>
              <a:rPr lang="en-US" sz="1500" err="1"/>
              <a:t>một</a:t>
            </a:r>
            <a:r>
              <a:rPr lang="en-US" sz="1500"/>
              <a:t> </a:t>
            </a:r>
            <a:r>
              <a:rPr lang="en-US" sz="1500" err="1"/>
              <a:t>tần</a:t>
            </a:r>
            <a:r>
              <a:rPr lang="en-US" sz="1500"/>
              <a:t> </a:t>
            </a:r>
            <a:r>
              <a:rPr lang="en-US" sz="1500" err="1"/>
              <a:t>suất</a:t>
            </a:r>
            <a:r>
              <a:rPr lang="en-US" sz="1500"/>
              <a:t> </a:t>
            </a:r>
            <a:r>
              <a:rPr lang="en-US" sz="1500" err="1"/>
              <a:t>thời</a:t>
            </a:r>
            <a:r>
              <a:rPr lang="en-US" sz="1500"/>
              <a:t> </a:t>
            </a:r>
            <a:r>
              <a:rPr lang="en-US" sz="1500" err="1"/>
              <a:t>gian</a:t>
            </a:r>
            <a:r>
              <a:rPr lang="en-US" sz="1500"/>
              <a:t> </a:t>
            </a:r>
            <a:r>
              <a:rPr lang="en-US" sz="1500" err="1"/>
              <a:t>thống</a:t>
            </a:r>
            <a:r>
              <a:rPr lang="en-US" sz="1500"/>
              <a:t> </a:t>
            </a:r>
            <a:r>
              <a:rPr lang="en-US" sz="1500" err="1"/>
              <a:t>nhất</a:t>
            </a:r>
            <a:r>
              <a:rPr lang="en-US" sz="1500"/>
              <a:t>.​</a:t>
            </a:r>
            <a:endParaRPr sz="1500"/>
          </a:p>
        </p:txBody>
      </p:sp>
      <p:sp>
        <p:nvSpPr>
          <p:cNvPr id="170" name="Google Shape;170;p12"/>
          <p:cNvSpPr txBox="1">
            <a:spLocks noGrp="1"/>
          </p:cNvSpPr>
          <p:nvPr>
            <p:ph type="dt" idx="10"/>
          </p:nvPr>
        </p:nvSpPr>
        <p:spPr>
          <a:xfrm>
            <a:off x="4939197" y="6356350"/>
            <a:ext cx="122849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t>07/7/2020</a:t>
            </a:r>
            <a:endParaRPr/>
          </a:p>
        </p:txBody>
      </p:sp>
      <p:sp>
        <p:nvSpPr>
          <p:cNvPr id="171" name="Google Shape;171;p12"/>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
        <p:nvSpPr>
          <p:cNvPr id="172" name="Google Shape;172;p12"/>
          <p:cNvSpPr txBox="1">
            <a:spLocks noGrp="1"/>
          </p:cNvSpPr>
          <p:nvPr>
            <p:ph type="sldNum" idx="12"/>
          </p:nvPr>
        </p:nvSpPr>
        <p:spPr>
          <a:xfrm>
            <a:off x="10024946" y="6356350"/>
            <a:ext cx="132885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73" name="Google Shape;173;p12"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174" name="Google Shape;174;p12"/>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75" name="Google Shape;175;p12"/>
          <p:cNvSpPr txBox="1">
            <a:spLocks noGrp="1"/>
          </p:cNvSpPr>
          <p:nvPr>
            <p:ph type="body" idx="1"/>
          </p:nvPr>
        </p:nvSpPr>
        <p:spPr>
          <a:xfrm>
            <a:off x="6727750" y="3889610"/>
            <a:ext cx="3665700" cy="1501256"/>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2200"/>
              </a:spcBef>
              <a:spcAft>
                <a:spcPts val="0"/>
              </a:spcAft>
              <a:buNone/>
            </a:pPr>
            <a:r>
              <a:rPr lang="en-US" sz="1500" err="1"/>
              <a:t>Nhiệm</a:t>
            </a:r>
            <a:r>
              <a:rPr lang="en-US" sz="1500"/>
              <a:t> </a:t>
            </a:r>
            <a:r>
              <a:rPr lang="en-US" sz="1500" err="1"/>
              <a:t>vụ</a:t>
            </a:r>
            <a:r>
              <a:rPr lang="en-US" sz="1500"/>
              <a:t> </a:t>
            </a:r>
            <a:r>
              <a:rPr lang="en-US" sz="1500" err="1"/>
              <a:t>của</a:t>
            </a:r>
            <a:r>
              <a:rPr lang="en-US" sz="1500"/>
              <a:t> một phân loại chuỗi thời gian là </a:t>
            </a:r>
            <a:r>
              <a:rPr lang="en-US" sz="1500" err="1"/>
              <a:t>huấn</a:t>
            </a:r>
            <a:r>
              <a:rPr lang="en-US" sz="1500"/>
              <a:t> </a:t>
            </a:r>
            <a:r>
              <a:rPr lang="en-US" sz="1500" err="1"/>
              <a:t>luyện</a:t>
            </a:r>
            <a:r>
              <a:rPr lang="en-US" sz="1500"/>
              <a:t> một phân loại </a:t>
            </a:r>
            <a:r>
              <a:rPr lang="en-US" sz="1500" err="1"/>
              <a:t>trên</a:t>
            </a:r>
            <a:r>
              <a:rPr lang="en-US" sz="1500"/>
              <a:t> một </a:t>
            </a:r>
            <a:r>
              <a:rPr lang="en-US" sz="1500" err="1"/>
              <a:t>tập</a:t>
            </a:r>
            <a:r>
              <a:rPr lang="en-US" sz="1500"/>
              <a:t> dữ liệu D </a:t>
            </a:r>
            <a:r>
              <a:rPr lang="en-US" sz="1500" err="1"/>
              <a:t>để</a:t>
            </a:r>
            <a:r>
              <a:rPr lang="en-US" sz="1500"/>
              <a:t> </a:t>
            </a:r>
            <a:r>
              <a:rPr lang="en-US" sz="1500" err="1"/>
              <a:t>ánh</a:t>
            </a:r>
            <a:r>
              <a:rPr lang="en-US" sz="1500"/>
              <a:t> </a:t>
            </a:r>
            <a:r>
              <a:rPr lang="en-US" sz="1500" err="1"/>
              <a:t>xạ</a:t>
            </a:r>
            <a:r>
              <a:rPr lang="en-US" sz="1500"/>
              <a:t> chuỗi thời gian </a:t>
            </a:r>
            <a:r>
              <a:rPr lang="en-US" sz="1500" err="1"/>
              <a:t>từ</a:t>
            </a:r>
            <a:r>
              <a:rPr lang="en-US" sz="1500"/>
              <a:t> </a:t>
            </a:r>
            <a:r>
              <a:rPr lang="en-US" sz="1500" err="1"/>
              <a:t>không</a:t>
            </a:r>
            <a:r>
              <a:rPr lang="en-US" sz="1500"/>
              <a:t> gian </a:t>
            </a:r>
            <a:r>
              <a:rPr lang="en-US" sz="1500" err="1"/>
              <a:t>đầu</a:t>
            </a:r>
            <a:r>
              <a:rPr lang="en-US" sz="1500"/>
              <a:t> </a:t>
            </a:r>
            <a:r>
              <a:rPr lang="en-US" sz="1500" err="1"/>
              <a:t>vào</a:t>
            </a:r>
            <a:r>
              <a:rPr lang="en-US" sz="1500"/>
              <a:t> </a:t>
            </a:r>
            <a:r>
              <a:rPr lang="en-US" sz="1500" err="1"/>
              <a:t>ra</a:t>
            </a:r>
            <a:r>
              <a:rPr lang="en-US" sz="1500"/>
              <a:t> một phân </a:t>
            </a:r>
            <a:r>
              <a:rPr lang="en-US" sz="1500" err="1"/>
              <a:t>bố</a:t>
            </a:r>
            <a:r>
              <a:rPr lang="en-US" sz="1500"/>
              <a:t> </a:t>
            </a:r>
            <a:r>
              <a:rPr lang="en-US" sz="1500" err="1"/>
              <a:t>xác</a:t>
            </a:r>
            <a:r>
              <a:rPr lang="en-US" sz="1500"/>
              <a:t> </a:t>
            </a:r>
            <a:r>
              <a:rPr lang="en-US" sz="1500" err="1"/>
              <a:t>suất</a:t>
            </a:r>
            <a:r>
              <a:rPr lang="en-US" sz="1500"/>
              <a:t> </a:t>
            </a:r>
            <a:r>
              <a:rPr lang="en-US" sz="1500" err="1"/>
              <a:t>trên</a:t>
            </a:r>
            <a:r>
              <a:rPr lang="en-US" sz="1500"/>
              <a:t> các </a:t>
            </a:r>
            <a:r>
              <a:rPr lang="en-US" sz="1500" err="1"/>
              <a:t>giá</a:t>
            </a:r>
            <a:r>
              <a:rPr lang="en-US" sz="1500"/>
              <a:t> </a:t>
            </a:r>
            <a:r>
              <a:rPr lang="en-US" sz="1500" err="1"/>
              <a:t>trị</a:t>
            </a:r>
            <a:r>
              <a:rPr lang="en-US" sz="1500"/>
              <a:t> </a:t>
            </a:r>
            <a:r>
              <a:rPr lang="en-US" sz="1500" err="1"/>
              <a:t>biến</a:t>
            </a:r>
            <a:r>
              <a:rPr lang="en-US" sz="1500"/>
              <a:t> </a:t>
            </a:r>
            <a:r>
              <a:rPr lang="en-US" sz="1500" err="1"/>
              <a:t>của</a:t>
            </a:r>
            <a:r>
              <a:rPr lang="en-US" sz="1500"/>
              <a:t> các </a:t>
            </a:r>
            <a:r>
              <a:rPr lang="en-US" sz="1500" err="1"/>
              <a:t>lớp</a:t>
            </a:r>
            <a:r>
              <a:rPr lang="en-US" sz="1500"/>
              <a:t> </a:t>
            </a:r>
            <a:r>
              <a:rPr lang="en-US" sz="1500" err="1"/>
              <a:t>đầu</a:t>
            </a:r>
            <a:r>
              <a:rPr lang="en-US" sz="1500"/>
              <a:t> </a:t>
            </a:r>
            <a:r>
              <a:rPr lang="en-US" sz="1500" err="1"/>
              <a:t>ra</a:t>
            </a:r>
            <a:r>
              <a:rPr lang="en-US" sz="1500"/>
              <a:t> (</a:t>
            </a:r>
            <a:r>
              <a:rPr lang="en-US" sz="1500" err="1"/>
              <a:t>nhãn</a:t>
            </a:r>
            <a:r>
              <a:rPr lang="en-US" sz="1500"/>
              <a:t>).</a:t>
            </a:r>
            <a:endParaRPr sz="1500"/>
          </a:p>
        </p:txBody>
      </p:sp>
      <p:pic>
        <p:nvPicPr>
          <p:cNvPr id="176" name="Google Shape;176;p12"/>
          <p:cNvPicPr preferRelativeResize="0"/>
          <p:nvPr/>
        </p:nvPicPr>
        <p:blipFill>
          <a:blip r:embed="rId5">
            <a:alphaModFix/>
          </a:blip>
          <a:stretch>
            <a:fillRect/>
          </a:stretch>
        </p:blipFill>
        <p:spPr>
          <a:xfrm>
            <a:off x="2621763" y="1364325"/>
            <a:ext cx="3526326" cy="26447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7" name="Google Shape;177;p12"/>
          <p:cNvPicPr preferRelativeResize="0"/>
          <p:nvPr/>
        </p:nvPicPr>
        <p:blipFill>
          <a:blip r:embed="rId6">
            <a:alphaModFix/>
          </a:blip>
          <a:stretch>
            <a:fillRect/>
          </a:stretch>
        </p:blipFill>
        <p:spPr>
          <a:xfrm>
            <a:off x="6776925" y="1364325"/>
            <a:ext cx="3526326" cy="26447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8" name="Google Shape;178;p12"/>
          <p:cNvSpPr txBox="1">
            <a:spLocks noGrp="1"/>
          </p:cNvSpPr>
          <p:nvPr>
            <p:ph type="title"/>
          </p:nvPr>
        </p:nvSpPr>
        <p:spPr>
          <a:xfrm>
            <a:off x="1226650" y="60325"/>
            <a:ext cx="9819000" cy="1081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CHUỖI THỜI GIAN VÀ</a:t>
            </a:r>
            <a:endParaRPr sz="3200"/>
          </a:p>
          <a:p>
            <a:pPr marL="0" lvl="0" indent="0" algn="ctr" rtl="0">
              <a:lnSpc>
                <a:spcPct val="90000"/>
              </a:lnSpc>
              <a:spcBef>
                <a:spcPts val="0"/>
              </a:spcBef>
              <a:spcAft>
                <a:spcPts val="0"/>
              </a:spcAft>
              <a:buClr>
                <a:schemeClr val="lt1"/>
              </a:buClr>
              <a:buSzPts val="4400"/>
              <a:buFont typeface="Calibri"/>
              <a:buNone/>
            </a:pPr>
            <a:r>
              <a:rPr lang="en-US" sz="3200"/>
              <a:t>PHÂN LOẠI CHUỖI THỜI GIAN</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85" name="Google Shape;185;p13"/>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MẠNG NƠ RON TÍCH CHẬP</a:t>
            </a:r>
            <a:endParaRPr sz="3200"/>
          </a:p>
        </p:txBody>
      </p:sp>
      <p:pic>
        <p:nvPicPr>
          <p:cNvPr id="186" name="Google Shape;186;p13"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187" name="Google Shape;187;p13"/>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grpSp>
        <p:nvGrpSpPr>
          <p:cNvPr id="188" name="Google Shape;188;p13"/>
          <p:cNvGrpSpPr/>
          <p:nvPr/>
        </p:nvGrpSpPr>
        <p:grpSpPr>
          <a:xfrm>
            <a:off x="1318971" y="1139174"/>
            <a:ext cx="3109355" cy="3913752"/>
            <a:chOff x="1178650" y="283725"/>
            <a:chExt cx="2030400" cy="4076400"/>
          </a:xfrm>
          <a:solidFill>
            <a:schemeClr val="accent1">
              <a:lumMod val="75000"/>
            </a:schemeClr>
          </a:solidFill>
          <a:effectLst>
            <a:glow rad="63500">
              <a:schemeClr val="bg1">
                <a:alpha val="40000"/>
              </a:schemeClr>
            </a:glow>
          </a:effectLst>
        </p:grpSpPr>
        <p:sp>
          <p:nvSpPr>
            <p:cNvPr id="189" name="Google Shape;189;p13"/>
            <p:cNvSpPr/>
            <p:nvPr/>
          </p:nvSpPr>
          <p:spPr>
            <a:xfrm>
              <a:off x="1178650" y="283725"/>
              <a:ext cx="2030400" cy="4076400"/>
            </a:xfrm>
            <a:prstGeom prst="rect">
              <a:avLst/>
            </a:pr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p13"/>
            <p:cNvSpPr/>
            <p:nvPr/>
          </p:nvSpPr>
          <p:spPr>
            <a:xfrm>
              <a:off x="1233608" y="346825"/>
              <a:ext cx="1929600" cy="2343900"/>
            </a:xfrm>
            <a:prstGeom prst="rect">
              <a:avLst/>
            </a:prstGeom>
            <a:solidFill>
              <a:schemeClr val="bg1"/>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13"/>
            <p:cNvSpPr/>
            <p:nvPr/>
          </p:nvSpPr>
          <p:spPr>
            <a:xfrm>
              <a:off x="1219008" y="2836508"/>
              <a:ext cx="1929600" cy="1447800"/>
            </a:xfrm>
            <a:prstGeom prst="rect">
              <a:avLst/>
            </a:prstGeom>
            <a:grpFill/>
            <a:ln>
              <a:noFill/>
            </a:ln>
          </p:spPr>
          <p:txBody>
            <a:bodyPr spcFirstLastPara="1" wrap="square" lIns="121900" tIns="121900" rIns="121900" bIns="121900" anchor="t" anchorCtr="0">
              <a:noAutofit/>
            </a:bodyPr>
            <a:lstStyle/>
            <a:p>
              <a:pPr marL="0" lvl="0" indent="0" algn="ctr" rtl="0">
                <a:lnSpc>
                  <a:spcPct val="90000"/>
                </a:lnSpc>
                <a:spcBef>
                  <a:spcPts val="700"/>
                </a:spcBef>
                <a:spcAft>
                  <a:spcPts val="0"/>
                </a:spcAft>
                <a:buNone/>
              </a:pPr>
              <a:r>
                <a:rPr lang="en-US" sz="1500" b="1" err="1">
                  <a:solidFill>
                    <a:srgbClr val="FFFFFF"/>
                  </a:solidFill>
                  <a:latin typeface="Calibri"/>
                  <a:ea typeface="Calibri"/>
                  <a:cs typeface="Calibri"/>
                  <a:sym typeface="Calibri"/>
                </a:rPr>
                <a:t>Các</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trường</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tiếp</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nhận</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cục</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bộ</a:t>
              </a:r>
              <a:endParaRPr sz="1500" b="1">
                <a:solidFill>
                  <a:srgbClr val="FFFFFF"/>
                </a:solidFill>
                <a:latin typeface="Calibri"/>
                <a:ea typeface="Calibri"/>
                <a:cs typeface="Calibri"/>
                <a:sym typeface="Calibri"/>
              </a:endParaRPr>
            </a:p>
            <a:p>
              <a:pPr marL="0" lvl="0" indent="0" algn="just" rtl="0">
                <a:lnSpc>
                  <a:spcPct val="90000"/>
                </a:lnSpc>
                <a:spcBef>
                  <a:spcPts val="700"/>
                </a:spcBef>
                <a:spcAft>
                  <a:spcPts val="0"/>
                </a:spcAft>
                <a:buNone/>
              </a:pPr>
              <a:r>
                <a:rPr lang="en-US" sz="1200" err="1">
                  <a:solidFill>
                    <a:srgbClr val="FFFFFF"/>
                  </a:solidFill>
                  <a:latin typeface="Calibri"/>
                  <a:ea typeface="Calibri"/>
                  <a:cs typeface="Calibri"/>
                  <a:sym typeface="Calibri"/>
                </a:rPr>
                <a:t>Nó</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như</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một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cửa</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sổ</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nhỏ</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mà</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trên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đó</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là</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một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số</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điểm</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ảnh</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đầu</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vào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Mỗi</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kết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nối</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học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một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trọng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số</a:t>
              </a:r>
              <a:r>
                <a:rPr lang="en-US" sz="1200">
                  <a:solidFill>
                    <a:srgbClr val="FFFFFF"/>
                  </a:solidFill>
                  <a:latin typeface="Calibri"/>
                  <a:ea typeface="Calibri"/>
                  <a:cs typeface="Calibri"/>
                  <a:sym typeface="Calibri"/>
                </a:rPr>
                <a:t> (weight). </a:t>
              </a:r>
              <a:r>
                <a:rPr lang="en-US" sz="1200" err="1">
                  <a:solidFill>
                    <a:srgbClr val="FFFFFF"/>
                  </a:solidFill>
                  <a:latin typeface="Calibri"/>
                  <a:ea typeface="Calibri"/>
                  <a:cs typeface="Calibri"/>
                  <a:sym typeface="Calibri"/>
                </a:rPr>
                <a:t>Và</a:t>
              </a:r>
              <a:r>
                <a:rPr lang="en-US" sz="1200">
                  <a:solidFill>
                    <a:srgbClr val="FFFFFF"/>
                  </a:solidFill>
                  <a:latin typeface="Calibri"/>
                  <a:ea typeface="Calibri"/>
                  <a:cs typeface="Calibri"/>
                  <a:sym typeface="Calibri"/>
                </a:rPr>
                <a:t> neuron </a:t>
              </a:r>
              <a:r>
                <a:rPr lang="en-US" sz="1200" err="1">
                  <a:solidFill>
                    <a:srgbClr val="FFFFFF"/>
                  </a:solidFill>
                  <a:latin typeface="Calibri"/>
                  <a:ea typeface="Calibri"/>
                  <a:cs typeface="Calibri"/>
                  <a:sym typeface="Calibri"/>
                </a:rPr>
                <a:t>ẩn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có</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một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thành</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kiến</a:t>
              </a:r>
              <a:r>
                <a:rPr lang="en-US" sz="1200">
                  <a:solidFill>
                    <a:srgbClr val="FFFFFF"/>
                  </a:solidFill>
                  <a:latin typeface="Calibri"/>
                  <a:ea typeface="Calibri"/>
                  <a:cs typeface="Calibri"/>
                  <a:sym typeface="Calibri"/>
                </a:rPr>
                <a:t> (bias) </a:t>
              </a:r>
              <a:r>
                <a:rPr lang="en-US" sz="1200" err="1">
                  <a:solidFill>
                    <a:srgbClr val="FFFFFF"/>
                  </a:solidFill>
                  <a:latin typeface="Calibri"/>
                  <a:ea typeface="Calibri"/>
                  <a:cs typeface="Calibri"/>
                  <a:sym typeface="Calibri"/>
                </a:rPr>
                <a:t>tổng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quát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cho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mỗi</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trường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tiếp</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nhận</a:t>
              </a:r>
              <a:r>
                <a:rPr lang="en-US" sz="1200">
                  <a:solidFill>
                    <a:srgbClr val="FFFFFF"/>
                  </a:solidFill>
                  <a:latin typeface="Calibri"/>
                  <a:ea typeface="Calibri"/>
                  <a:cs typeface="Calibri"/>
                  <a:sym typeface="Calibri"/>
                </a:rPr>
                <a:t>. </a:t>
              </a:r>
              <a:endParaRPr sz="1200">
                <a:solidFill>
                  <a:srgbClr val="FFFFFF"/>
                </a:solidFill>
                <a:latin typeface="Calibri"/>
                <a:ea typeface="Calibri"/>
                <a:cs typeface="Calibri"/>
                <a:sym typeface="Calibri"/>
              </a:endParaRPr>
            </a:p>
          </p:txBody>
        </p:sp>
        <p:sp>
          <p:nvSpPr>
            <p:cNvPr id="191" name="Google Shape;191;p13"/>
            <p:cNvSpPr/>
            <p:nvPr/>
          </p:nvSpPr>
          <p:spPr>
            <a:xfrm rot="5400000">
              <a:off x="2003861" y="2681197"/>
              <a:ext cx="389100" cy="278100"/>
            </a:xfrm>
            <a:prstGeom prst="rightArrow">
              <a:avLst>
                <a:gd name="adj1" fmla="val 34239"/>
                <a:gd name="adj2" fmla="val 57035"/>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3" name="Google Shape;193;p13"/>
          <p:cNvGrpSpPr/>
          <p:nvPr/>
        </p:nvGrpSpPr>
        <p:grpSpPr>
          <a:xfrm>
            <a:off x="4581466" y="1139174"/>
            <a:ext cx="3109355" cy="3913752"/>
            <a:chOff x="1178650" y="283725"/>
            <a:chExt cx="2030400" cy="4076400"/>
          </a:xfrm>
          <a:solidFill>
            <a:schemeClr val="accent1">
              <a:lumMod val="75000"/>
            </a:schemeClr>
          </a:solidFill>
          <a:effectLst>
            <a:glow rad="63500">
              <a:schemeClr val="bg1">
                <a:alpha val="40000"/>
              </a:schemeClr>
            </a:glow>
          </a:effectLst>
        </p:grpSpPr>
        <p:sp>
          <p:nvSpPr>
            <p:cNvPr id="194" name="Google Shape;194;p13"/>
            <p:cNvSpPr/>
            <p:nvPr/>
          </p:nvSpPr>
          <p:spPr>
            <a:xfrm>
              <a:off x="1178650" y="283725"/>
              <a:ext cx="2030400" cy="4076400"/>
            </a:xfrm>
            <a:prstGeom prst="rect">
              <a:avLst/>
            </a:pr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5" name="Google Shape;195;p13"/>
            <p:cNvSpPr/>
            <p:nvPr/>
          </p:nvSpPr>
          <p:spPr>
            <a:xfrm>
              <a:off x="1233608" y="346825"/>
              <a:ext cx="1929600" cy="2343900"/>
            </a:xfrm>
            <a:prstGeom prst="rect">
              <a:avLst/>
            </a:prstGeom>
            <a:solidFill>
              <a:schemeClr val="bg1"/>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p13"/>
            <p:cNvSpPr/>
            <p:nvPr/>
          </p:nvSpPr>
          <p:spPr>
            <a:xfrm>
              <a:off x="1219028" y="2824504"/>
              <a:ext cx="1929600" cy="1535400"/>
            </a:xfrm>
            <a:prstGeom prst="rect">
              <a:avLst/>
            </a:prstGeom>
            <a:grpFill/>
            <a:ln>
              <a:noFill/>
            </a:ln>
          </p:spPr>
          <p:txBody>
            <a:bodyPr spcFirstLastPara="1" wrap="square" lIns="121900" tIns="121900" rIns="121900" bIns="121900" anchor="t" anchorCtr="0">
              <a:noAutofit/>
            </a:bodyPr>
            <a:lstStyle/>
            <a:p>
              <a:pPr marL="0" lvl="0" indent="0" algn="ctr" rtl="0">
                <a:lnSpc>
                  <a:spcPct val="90000"/>
                </a:lnSpc>
                <a:spcBef>
                  <a:spcPts val="700"/>
                </a:spcBef>
                <a:spcAft>
                  <a:spcPts val="0"/>
                </a:spcAft>
                <a:buNone/>
              </a:pPr>
              <a:r>
                <a:rPr lang="en-US" sz="1500" b="1">
                  <a:solidFill>
                    <a:srgbClr val="FFFFFF"/>
                  </a:solidFill>
                  <a:latin typeface="Calibri"/>
                  <a:ea typeface="Calibri"/>
                  <a:cs typeface="Calibri"/>
                  <a:sym typeface="Calibri"/>
                </a:rPr>
                <a:t>Chia </a:t>
              </a:r>
              <a:r>
                <a:rPr lang="en-US" sz="1500" b="1" err="1">
                  <a:solidFill>
                    <a:srgbClr val="FFFFFF"/>
                  </a:solidFill>
                  <a:latin typeface="Calibri"/>
                  <a:ea typeface="Calibri"/>
                  <a:cs typeface="Calibri"/>
                  <a:sym typeface="Calibri"/>
                </a:rPr>
                <a:t>sẻ</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trọng</a:t>
              </a:r>
              <a:r>
                <a:rPr lang="en-US" sz="1500" b="1">
                  <a:solidFill>
                    <a:srgbClr val="FFFFFF"/>
                  </a:solidFill>
                  <a:latin typeface="Calibri"/>
                  <a:ea typeface="Calibri"/>
                  <a:cs typeface="Calibri"/>
                  <a:sym typeface="Calibri"/>
                </a:rPr>
                <a:t> số và bias </a:t>
              </a:r>
              <a:endParaRPr sz="1500" b="1">
                <a:solidFill>
                  <a:srgbClr val="FFFFFF"/>
                </a:solidFill>
                <a:latin typeface="Calibri"/>
                <a:ea typeface="Calibri"/>
                <a:cs typeface="Calibri"/>
                <a:sym typeface="Calibri"/>
              </a:endParaRPr>
            </a:p>
            <a:p>
              <a:pPr marL="0" lvl="0" indent="0" algn="just" rtl="0">
                <a:lnSpc>
                  <a:spcPct val="90000"/>
                </a:lnSpc>
                <a:spcBef>
                  <a:spcPts val="700"/>
                </a:spcBef>
                <a:spcAft>
                  <a:spcPts val="0"/>
                </a:spcAft>
                <a:buNone/>
              </a:pPr>
              <a:r>
                <a:rPr lang="en-US" sz="1200" err="1">
                  <a:solidFill>
                    <a:srgbClr val="FFFFFF"/>
                  </a:solidFill>
                  <a:latin typeface="Calibri"/>
                  <a:ea typeface="Calibri"/>
                  <a:cs typeface="Calibri"/>
                  <a:sym typeface="Calibri"/>
                </a:rPr>
                <a:t>Sử</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dụng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chung</a:t>
              </a:r>
              <a:r>
                <a:rPr lang="en-US" sz="1200">
                  <a:solidFill>
                    <a:srgbClr val="FFFFFF"/>
                  </a:solidFill>
                  <a:latin typeface="Calibri"/>
                  <a:ea typeface="Calibri"/>
                  <a:cs typeface="Calibri"/>
                  <a:sym typeface="Calibri"/>
                </a:rPr>
                <a:t> các </a:t>
              </a:r>
              <a:r>
                <a:rPr lang="en-US" sz="1200" err="1">
                  <a:solidFill>
                    <a:srgbClr val="FFFFFF"/>
                  </a:solidFill>
                  <a:latin typeface="Calibri"/>
                  <a:ea typeface="Calibri"/>
                  <a:cs typeface="Calibri"/>
                  <a:sym typeface="Calibri"/>
                </a:rPr>
                <a:t>trọng</a:t>
              </a:r>
              <a:r>
                <a:rPr lang="en-US" sz="1200">
                  <a:solidFill>
                    <a:srgbClr val="FFFFFF"/>
                  </a:solidFill>
                  <a:latin typeface="Calibri"/>
                  <a:ea typeface="Calibri"/>
                  <a:cs typeface="Calibri"/>
                  <a:sym typeface="Calibri"/>
                </a:rPr>
                <a:t> số và bias </a:t>
              </a:r>
              <a:r>
                <a:rPr lang="en-US" sz="1200" err="1">
                  <a:solidFill>
                    <a:srgbClr val="FFFFFF"/>
                  </a:solidFill>
                  <a:latin typeface="Calibri"/>
                  <a:ea typeface="Calibri"/>
                  <a:cs typeface="Calibri"/>
                  <a:sym typeface="Calibri"/>
                </a:rPr>
                <a:t>cho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mỗi</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kết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nối</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từ</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trường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tiếp</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nhận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cục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bộ</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đến</a:t>
              </a:r>
              <a:r>
                <a:rPr lang="en-US" sz="1200">
                  <a:solidFill>
                    <a:srgbClr val="FFFFFF"/>
                  </a:solidFill>
                  <a:latin typeface="Calibri"/>
                  <a:ea typeface="Calibri"/>
                  <a:cs typeface="Calibri"/>
                  <a:sym typeface="Calibri"/>
                </a:rPr>
                <a:t> một </a:t>
              </a:r>
              <a:r>
                <a:rPr lang="en-US" sz="1200" err="1">
                  <a:solidFill>
                    <a:srgbClr val="FFFFFF"/>
                  </a:solidFill>
                  <a:latin typeface="Calibri"/>
                  <a:ea typeface="Calibri"/>
                  <a:cs typeface="Calibri"/>
                  <a:sym typeface="Calibri"/>
                </a:rPr>
                <a:t>nơron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ẩn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Bản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đồ</a:t>
              </a:r>
              <a:r>
                <a:rPr lang="en-US" sz="1200">
                  <a:solidFill>
                    <a:srgbClr val="FFFFFF"/>
                  </a:solidFill>
                  <a:latin typeface="Calibri"/>
                  <a:ea typeface="Calibri"/>
                  <a:cs typeface="Calibri"/>
                  <a:sym typeface="Calibri"/>
                </a:rPr>
                <a:t> được </a:t>
              </a:r>
              <a:r>
                <a:rPr lang="en-US" sz="1200" err="1">
                  <a:solidFill>
                    <a:srgbClr val="FFFFFF"/>
                  </a:solidFill>
                  <a:latin typeface="Calibri"/>
                  <a:ea typeface="Calibri"/>
                  <a:cs typeface="Calibri"/>
                  <a:sym typeface="Calibri"/>
                </a:rPr>
                <a:t>tạo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ra</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từ</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lớp</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đầu</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vào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cho</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lớp</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ẩn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gọi</a:t>
              </a:r>
              <a:r>
                <a:rPr lang="en-US" sz="1200">
                  <a:solidFill>
                    <a:srgbClr val="FFFFFF"/>
                  </a:solidFill>
                  <a:latin typeface="Calibri"/>
                  <a:ea typeface="Calibri"/>
                  <a:cs typeface="Calibri"/>
                  <a:sym typeface="Calibri"/>
                </a:rPr>
                <a:t> là </a:t>
              </a:r>
              <a:r>
                <a:rPr lang="en-US" sz="1200" err="1">
                  <a:solidFill>
                    <a:srgbClr val="FFFFFF"/>
                  </a:solidFill>
                  <a:latin typeface="Calibri"/>
                  <a:ea typeface="Calibri"/>
                  <a:cs typeface="Calibri"/>
                  <a:sym typeface="Calibri"/>
                </a:rPr>
                <a:t>bản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đồ</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đặc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trưng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có</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thể</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phát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hiện</a:t>
              </a:r>
              <a:r>
                <a:rPr lang="en-US" sz="1200">
                  <a:solidFill>
                    <a:srgbClr val="FFFFFF"/>
                  </a:solidFill>
                  <a:latin typeface="Calibri"/>
                  <a:ea typeface="Calibri"/>
                  <a:cs typeface="Calibri"/>
                  <a:sym typeface="Calibri"/>
                </a:rPr>
                <a:t> một loại </a:t>
              </a:r>
              <a:r>
                <a:rPr lang="en-US" sz="1200" err="1">
                  <a:solidFill>
                    <a:srgbClr val="FFFFFF"/>
                  </a:solidFill>
                  <a:latin typeface="Calibri"/>
                  <a:ea typeface="Calibri"/>
                  <a:cs typeface="Calibri"/>
                  <a:sym typeface="Calibri"/>
                </a:rPr>
                <a:t>đặc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trưng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cục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bộ</a:t>
              </a:r>
              <a:r>
                <a:rPr lang="en-US" sz="1200">
                  <a:solidFill>
                    <a:srgbClr val="FFFFFF"/>
                  </a:solidFill>
                  <a:latin typeface="Calibri"/>
                  <a:ea typeface="Calibri"/>
                  <a:cs typeface="Calibri"/>
                  <a:sym typeface="Calibri"/>
                </a:rPr>
                <a:t>. </a:t>
              </a:r>
              <a:endParaRPr sz="1200">
                <a:solidFill>
                  <a:srgbClr val="FFFFFF"/>
                </a:solidFill>
                <a:latin typeface="Calibri"/>
                <a:ea typeface="Calibri"/>
                <a:cs typeface="Calibri"/>
                <a:sym typeface="Calibri"/>
              </a:endParaRPr>
            </a:p>
          </p:txBody>
        </p:sp>
        <p:sp>
          <p:nvSpPr>
            <p:cNvPr id="196" name="Google Shape;196;p13"/>
            <p:cNvSpPr/>
            <p:nvPr/>
          </p:nvSpPr>
          <p:spPr>
            <a:xfrm rot="5400000">
              <a:off x="2003861" y="2681197"/>
              <a:ext cx="389100" cy="278100"/>
            </a:xfrm>
            <a:prstGeom prst="rightArrow">
              <a:avLst>
                <a:gd name="adj1" fmla="val 34239"/>
                <a:gd name="adj2" fmla="val 57035"/>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8" name="Google Shape;198;p13"/>
          <p:cNvGrpSpPr/>
          <p:nvPr/>
        </p:nvGrpSpPr>
        <p:grpSpPr>
          <a:xfrm>
            <a:off x="7843960" y="1139174"/>
            <a:ext cx="3109355" cy="3913752"/>
            <a:chOff x="1178650" y="283725"/>
            <a:chExt cx="2030400" cy="4076400"/>
          </a:xfrm>
          <a:solidFill>
            <a:schemeClr val="accent1">
              <a:lumMod val="75000"/>
            </a:schemeClr>
          </a:solidFill>
          <a:effectLst>
            <a:glow rad="63500">
              <a:schemeClr val="bg1">
                <a:alpha val="40000"/>
              </a:schemeClr>
            </a:glow>
          </a:effectLst>
        </p:grpSpPr>
        <p:sp>
          <p:nvSpPr>
            <p:cNvPr id="199" name="Google Shape;199;p13"/>
            <p:cNvSpPr/>
            <p:nvPr/>
          </p:nvSpPr>
          <p:spPr>
            <a:xfrm>
              <a:off x="1178650" y="283725"/>
              <a:ext cx="2030400" cy="4076400"/>
            </a:xfrm>
            <a:prstGeom prst="rect">
              <a:avLst/>
            </a:pr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p13"/>
            <p:cNvSpPr/>
            <p:nvPr/>
          </p:nvSpPr>
          <p:spPr>
            <a:xfrm>
              <a:off x="1233608" y="346825"/>
              <a:ext cx="1929600" cy="2343900"/>
            </a:xfrm>
            <a:prstGeom prst="rect">
              <a:avLst/>
            </a:prstGeom>
            <a:solidFill>
              <a:schemeClr val="bg1"/>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13"/>
            <p:cNvSpPr/>
            <p:nvPr/>
          </p:nvSpPr>
          <p:spPr>
            <a:xfrm>
              <a:off x="1219015" y="2835382"/>
              <a:ext cx="1929600" cy="1448926"/>
            </a:xfrm>
            <a:prstGeom prst="rect">
              <a:avLst/>
            </a:prstGeom>
            <a:grpFill/>
            <a:ln>
              <a:noFill/>
            </a:ln>
          </p:spPr>
          <p:txBody>
            <a:bodyPr spcFirstLastPara="1" wrap="square" lIns="121900" tIns="121900" rIns="121900" bIns="121900" anchor="t" anchorCtr="0">
              <a:noAutofit/>
            </a:bodyPr>
            <a:lstStyle/>
            <a:p>
              <a:pPr marL="0" lvl="0" indent="0" algn="ctr" rtl="0">
                <a:lnSpc>
                  <a:spcPct val="90000"/>
                </a:lnSpc>
                <a:spcBef>
                  <a:spcPts val="700"/>
                </a:spcBef>
                <a:spcAft>
                  <a:spcPts val="0"/>
                </a:spcAft>
                <a:buNone/>
              </a:pPr>
              <a:r>
                <a:rPr lang="en-US" sz="1500" b="1">
                  <a:solidFill>
                    <a:srgbClr val="FFFFFF"/>
                  </a:solidFill>
                  <a:latin typeface="Calibri"/>
                  <a:ea typeface="Calibri"/>
                  <a:cs typeface="Calibri"/>
                  <a:sym typeface="Calibri"/>
                </a:rPr>
                <a:t>Lớp </a:t>
              </a:r>
              <a:r>
                <a:rPr lang="en-US" sz="1500" b="1" err="1">
                  <a:solidFill>
                    <a:srgbClr val="FFFFFF"/>
                  </a:solidFill>
                  <a:latin typeface="Calibri"/>
                  <a:ea typeface="Calibri"/>
                  <a:cs typeface="Calibri"/>
                  <a:sym typeface="Calibri"/>
                </a:rPr>
                <a:t>tổng</a:t>
              </a:r>
              <a:r>
                <a:rPr lang="en-US" sz="1500" b="1">
                  <a:solidFill>
                    <a:srgbClr val="FFFFFF"/>
                  </a:solidFill>
                  <a:latin typeface="Calibri"/>
                  <a:ea typeface="Calibri"/>
                  <a:cs typeface="Calibri"/>
                  <a:sym typeface="Calibri"/>
                </a:rPr>
                <a:t> </a:t>
              </a:r>
              <a:r>
                <a:rPr lang="en-US" sz="1500" b="1" err="1">
                  <a:solidFill>
                    <a:srgbClr val="FFFFFF"/>
                  </a:solidFill>
                  <a:latin typeface="Calibri"/>
                  <a:ea typeface="Calibri"/>
                  <a:cs typeface="Calibri"/>
                  <a:sym typeface="Calibri"/>
                </a:rPr>
                <a:t>hợp</a:t>
              </a:r>
              <a:endParaRPr sz="1500" b="1">
                <a:solidFill>
                  <a:srgbClr val="FFFFFF"/>
                </a:solidFill>
                <a:latin typeface="Calibri"/>
                <a:ea typeface="Calibri"/>
                <a:cs typeface="Calibri"/>
                <a:sym typeface="Calibri"/>
              </a:endParaRPr>
            </a:p>
            <a:p>
              <a:pPr marL="0" lvl="0" indent="0" algn="just" rtl="0">
                <a:lnSpc>
                  <a:spcPct val="90000"/>
                </a:lnSpc>
                <a:spcBef>
                  <a:spcPts val="700"/>
                </a:spcBef>
                <a:spcAft>
                  <a:spcPts val="0"/>
                </a:spcAft>
                <a:buNone/>
              </a:pPr>
              <a:r>
                <a:rPr lang="en-US" sz="1200">
                  <a:solidFill>
                    <a:srgbClr val="FFFFFF"/>
                  </a:solidFill>
                  <a:latin typeface="Calibri"/>
                  <a:ea typeface="Calibri"/>
                  <a:cs typeface="Calibri"/>
                  <a:sym typeface="Calibri"/>
                </a:rPr>
                <a:t>Lớp </a:t>
              </a:r>
              <a:r>
                <a:rPr lang="en-US" sz="1200" err="1">
                  <a:solidFill>
                    <a:srgbClr val="FFFFFF"/>
                  </a:solidFill>
                  <a:latin typeface="Calibri"/>
                  <a:ea typeface="Calibri"/>
                  <a:cs typeface="Calibri"/>
                  <a:sym typeface="Calibri"/>
                </a:rPr>
                <a:t>này</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thường</a:t>
              </a:r>
              <a:r>
                <a:rPr lang="en-US" sz="1200">
                  <a:solidFill>
                    <a:srgbClr val="FFFFFF"/>
                  </a:solidFill>
                  <a:latin typeface="Calibri"/>
                  <a:ea typeface="Calibri"/>
                  <a:cs typeface="Calibri"/>
                  <a:sym typeface="Calibri"/>
                </a:rPr>
                <a:t> được </a:t>
              </a:r>
              <a:r>
                <a:rPr lang="en-US" sz="1200" err="1">
                  <a:solidFill>
                    <a:srgbClr val="FFFFFF"/>
                  </a:solidFill>
                  <a:latin typeface="Calibri"/>
                  <a:ea typeface="Calibri"/>
                  <a:cs typeface="Calibri"/>
                  <a:sym typeface="Calibri"/>
                </a:rPr>
                <a:t>sử</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dụng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ngay</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sau</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lớp</a:t>
              </a:r>
              <a:r>
                <a:rPr lang="en-US" sz="1200">
                  <a:solidFill>
                    <a:srgbClr val="FFFFFF"/>
                  </a:solidFill>
                  <a:latin typeface="Calibri"/>
                  <a:ea typeface="Calibri"/>
                  <a:cs typeface="Calibri"/>
                  <a:sym typeface="Calibri"/>
                </a:rPr>
                <a:t> tích chập. </a:t>
              </a:r>
              <a:r>
                <a:rPr lang="en-US" sz="1200" err="1">
                  <a:solidFill>
                    <a:srgbClr val="FFFFFF"/>
                  </a:solidFill>
                  <a:latin typeface="Calibri"/>
                  <a:ea typeface="Calibri"/>
                  <a:cs typeface="Calibri"/>
                  <a:sym typeface="Calibri"/>
                </a:rPr>
                <a:t>Nhiệm</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vụ</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của</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lớp</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tổng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hợp</a:t>
              </a:r>
              <a:r>
                <a:rPr lang="en-US" sz="1200">
                  <a:solidFill>
                    <a:srgbClr val="FFFFFF"/>
                  </a:solidFill>
                  <a:latin typeface="Calibri"/>
                  <a:ea typeface="Calibri"/>
                  <a:cs typeface="Calibri"/>
                  <a:sym typeface="Calibri"/>
                </a:rPr>
                <a:t> là </a:t>
              </a:r>
              <a:r>
                <a:rPr lang="en-US" sz="1200" err="1">
                  <a:solidFill>
                    <a:srgbClr val="FFFFFF"/>
                  </a:solidFill>
                  <a:latin typeface="Calibri"/>
                  <a:ea typeface="Calibri"/>
                  <a:cs typeface="Calibri"/>
                  <a:sym typeface="Calibri"/>
                </a:rPr>
                <a:t>đơn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giản</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hóa</a:t>
              </a:r>
              <a:r>
                <a:rPr lang="en-US" sz="1200">
                  <a:solidFill>
                    <a:srgbClr val="FFFFFF"/>
                  </a:solidFill>
                  <a:latin typeface="Calibri"/>
                  <a:ea typeface="Calibri"/>
                  <a:cs typeface="Calibri"/>
                  <a:sym typeface="Calibri"/>
                </a:rPr>
                <a:t> các </a:t>
              </a:r>
              <a:r>
                <a:rPr lang="en-US" sz="1200" err="1">
                  <a:solidFill>
                    <a:srgbClr val="FFFFFF"/>
                  </a:solidFill>
                  <a:latin typeface="Calibri"/>
                  <a:ea typeface="Calibri"/>
                  <a:cs typeface="Calibri"/>
                  <a:sym typeface="Calibri"/>
                </a:rPr>
                <a:t>thông</a:t>
              </a:r>
              <a:r>
                <a:rPr lang="en-US" sz="1200">
                  <a:solidFill>
                    <a:srgbClr val="FFFFFF"/>
                  </a:solidFill>
                  <a:latin typeface="Calibri"/>
                  <a:ea typeface="Calibri"/>
                  <a:cs typeface="Calibri"/>
                  <a:sym typeface="Calibri"/>
                </a:rPr>
                <a:t> tin </a:t>
              </a:r>
              <a:r>
                <a:rPr lang="en-US" sz="1200" err="1">
                  <a:solidFill>
                    <a:srgbClr val="FFFFFF"/>
                  </a:solidFill>
                  <a:latin typeface="Calibri"/>
                  <a:ea typeface="Calibri"/>
                  <a:cs typeface="Calibri"/>
                  <a:sym typeface="Calibri"/>
                </a:rPr>
                <a:t>trong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đầu</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ra</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của</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lớp</a:t>
              </a:r>
              <a:r>
                <a:rPr lang="en-US" sz="1200">
                  <a:solidFill>
                    <a:srgbClr val="FFFFFF"/>
                  </a:solidFill>
                  <a:latin typeface="Calibri"/>
                  <a:ea typeface="Calibri"/>
                  <a:cs typeface="Calibri"/>
                  <a:sym typeface="Calibri"/>
                </a:rPr>
                <a:t> tích chập, </a:t>
              </a:r>
              <a:r>
                <a:rPr lang="en-US" sz="1200" err="1">
                  <a:solidFill>
                    <a:srgbClr val="FFFFFF"/>
                  </a:solidFill>
                  <a:latin typeface="Calibri"/>
                  <a:ea typeface="Calibri"/>
                  <a:cs typeface="Calibri"/>
                  <a:sym typeface="Calibri"/>
                </a:rPr>
                <a:t>xác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định</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đặc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trưng</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nhất</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định</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có</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nằm</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trong</a:t>
              </a:r>
              <a:r>
                <a:rPr lang="en-US" sz="1200">
                  <a:solidFill>
                    <a:srgbClr val="FFFFFF"/>
                  </a:solidFill>
                  <a:latin typeface="Calibri"/>
                  <a:ea typeface="Calibri"/>
                  <a:cs typeface="Calibri"/>
                  <a:sym typeface="Calibri"/>
                </a:rPr>
                <a:t> một </a:t>
              </a:r>
              <a:r>
                <a:rPr lang="en-US" sz="1200" err="1">
                  <a:solidFill>
                    <a:srgbClr val="FFFFFF"/>
                  </a:solidFill>
                  <a:latin typeface="Calibri"/>
                  <a:ea typeface="Calibri"/>
                  <a:cs typeface="Calibri"/>
                  <a:sym typeface="Calibri"/>
                </a:rPr>
                <a:t>khu</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vực</a:t>
              </a:r>
              <a:r>
                <a:rPr lang="en-US" sz="1200">
                  <a:solidFill>
                    <a:srgbClr val="FFFFFF"/>
                  </a:solidFill>
                  <a:latin typeface="Calibri"/>
                  <a:ea typeface="Calibri"/>
                  <a:cs typeface="Calibri"/>
                  <a:sym typeface="Calibri"/>
                </a:rPr>
                <a:t> </a:t>
              </a:r>
              <a:r>
                <a:rPr lang="en-US" sz="1200" err="1">
                  <a:solidFill>
                    <a:srgbClr val="FFFFFF"/>
                  </a:solidFill>
                  <a:latin typeface="Calibri"/>
                  <a:ea typeface="Calibri"/>
                  <a:cs typeface="Calibri"/>
                  <a:sym typeface="Calibri"/>
                </a:rPr>
                <a:t>ảnh</a:t>
              </a:r>
              <a:r>
                <a:rPr lang="en-US" sz="12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a:p>
              <a:pPr marL="0" lvl="0" indent="0" algn="just" rtl="0">
                <a:lnSpc>
                  <a:spcPct val="90000"/>
                </a:lnSpc>
                <a:spcBef>
                  <a:spcPts val="700"/>
                </a:spcBef>
                <a:spcAft>
                  <a:spcPts val="0"/>
                </a:spcAft>
                <a:buNone/>
              </a:pPr>
              <a:endParaRPr sz="900">
                <a:solidFill>
                  <a:srgbClr val="FFFFFF"/>
                </a:solidFill>
                <a:latin typeface="Calibri"/>
                <a:ea typeface="Calibri"/>
                <a:cs typeface="Calibri"/>
                <a:sym typeface="Calibri"/>
              </a:endParaRPr>
            </a:p>
          </p:txBody>
        </p:sp>
        <p:sp>
          <p:nvSpPr>
            <p:cNvPr id="201" name="Google Shape;201;p13"/>
            <p:cNvSpPr/>
            <p:nvPr/>
          </p:nvSpPr>
          <p:spPr>
            <a:xfrm rot="5400000">
              <a:off x="2003861" y="2681197"/>
              <a:ext cx="389100" cy="278100"/>
            </a:xfrm>
            <a:prstGeom prst="rightArrow">
              <a:avLst>
                <a:gd name="adj1" fmla="val 34239"/>
                <a:gd name="adj2" fmla="val 57035"/>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3" name="Google Shape;203;p13"/>
          <p:cNvSpPr/>
          <p:nvPr/>
        </p:nvSpPr>
        <p:spPr>
          <a:xfrm>
            <a:off x="1494400" y="1464150"/>
            <a:ext cx="2758500" cy="1772100"/>
          </a:xfrm>
          <a:prstGeom prst="roundRect">
            <a:avLst>
              <a:gd name="adj" fmla="val 10000"/>
            </a:avLst>
          </a:prstGeom>
          <a:blipFill rotWithShape="1">
            <a:blip r:embed="rId5">
              <a:alphaModFix/>
            </a:blip>
            <a:stretch>
              <a:fillRect l="239" t="1909" r="69" b="1529"/>
            </a:stretch>
          </a:blip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4842425" y="1421700"/>
            <a:ext cx="2564400" cy="1857000"/>
          </a:xfrm>
          <a:prstGeom prst="roundRect">
            <a:avLst>
              <a:gd name="adj" fmla="val 10000"/>
            </a:avLst>
          </a:prstGeom>
          <a:blipFill rotWithShape="1">
            <a:blip r:embed="rId6">
              <a:alphaModFix/>
            </a:blip>
            <a:stretch>
              <a:fillRect t="-999" b="-999"/>
            </a:stretch>
          </a:blip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048039" y="1542449"/>
            <a:ext cx="2701200" cy="1615500"/>
          </a:xfrm>
          <a:prstGeom prst="roundRect">
            <a:avLst>
              <a:gd name="adj" fmla="val 10000"/>
            </a:avLst>
          </a:prstGeom>
          <a:blipFill rotWithShape="1">
            <a:blip r:embed="rId7">
              <a:alphaModFix/>
            </a:blip>
            <a:stretch>
              <a:fillRect l="-829" r="-119"/>
            </a:stretch>
          </a:blip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207" name="Google Shape;207;p13"/>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4"/>
          <p:cNvSpPr txBox="1">
            <a:spLocks noGrp="1"/>
          </p:cNvSpPr>
          <p:nvPr>
            <p:ph type="body" idx="1"/>
          </p:nvPr>
        </p:nvSpPr>
        <p:spPr>
          <a:xfrm>
            <a:off x="7604250" y="1814025"/>
            <a:ext cx="3294000" cy="2679300"/>
          </a:xfrm>
          <a:prstGeom prst="rect">
            <a:avLst/>
          </a:prstGeom>
        </p:spPr>
        <p:txBody>
          <a:bodyPr spcFirstLastPara="1" wrap="square" lIns="91425" tIns="45700" rIns="91425" bIns="45700" anchor="t" anchorCtr="0">
            <a:noAutofit/>
          </a:bodyPr>
          <a:lstStyle/>
          <a:p>
            <a:pPr marL="0" lvl="0" indent="0" algn="just" rtl="0">
              <a:lnSpc>
                <a:spcPct val="111000"/>
              </a:lnSpc>
              <a:spcBef>
                <a:spcPts val="0"/>
              </a:spcBef>
              <a:spcAft>
                <a:spcPts val="0"/>
              </a:spcAft>
              <a:buClr>
                <a:srgbClr val="464B56"/>
              </a:buClr>
              <a:buSzPts val="1600"/>
              <a:buFont typeface="Arial"/>
              <a:buNone/>
            </a:pPr>
            <a:r>
              <a:rPr lang="en-US" sz="1500">
                <a:solidFill>
                  <a:srgbClr val="FFFFFF"/>
                </a:solidFill>
              </a:rPr>
              <a:t>Mạng </a:t>
            </a:r>
            <a:r>
              <a:rPr lang="en-US" sz="1500" err="1">
                <a:solidFill>
                  <a:srgbClr val="FFFFFF"/>
                </a:solidFill>
              </a:rPr>
              <a:t>bên</a:t>
            </a:r>
            <a:r>
              <a:rPr lang="en-US" sz="1500">
                <a:solidFill>
                  <a:srgbClr val="FFFFFF"/>
                </a:solidFill>
              </a:rPr>
              <a:t> </a:t>
            </a:r>
            <a:r>
              <a:rPr lang="en-US" sz="1500" err="1">
                <a:solidFill>
                  <a:srgbClr val="FFFFFF"/>
                </a:solidFill>
              </a:rPr>
              <a:t>có</a:t>
            </a:r>
            <a:r>
              <a:rPr lang="en-US" sz="1500">
                <a:solidFill>
                  <a:srgbClr val="FFFFFF"/>
                </a:solidFill>
              </a:rPr>
              <a:t> các </a:t>
            </a:r>
            <a:r>
              <a:rPr lang="en-US" sz="1500" err="1">
                <a:solidFill>
                  <a:srgbClr val="FFFFFF"/>
                </a:solidFill>
              </a:rPr>
              <a:t>nơron</a:t>
            </a:r>
            <a:r>
              <a:rPr lang="en-US" sz="1500">
                <a:solidFill>
                  <a:srgbClr val="FFFFFF"/>
                </a:solidFill>
              </a:rPr>
              <a:t> </a:t>
            </a:r>
            <a:r>
              <a:rPr lang="en-US" sz="1500" err="1">
                <a:solidFill>
                  <a:srgbClr val="FFFFFF"/>
                </a:solidFill>
              </a:rPr>
              <a:t>đầu</a:t>
            </a:r>
            <a:r>
              <a:rPr lang="en-US" sz="1500">
                <a:solidFill>
                  <a:srgbClr val="FFFFFF"/>
                </a:solidFill>
              </a:rPr>
              <a:t> </a:t>
            </a:r>
            <a:r>
              <a:rPr lang="en-US" sz="1500" err="1">
                <a:solidFill>
                  <a:srgbClr val="FFFFFF"/>
                </a:solidFill>
              </a:rPr>
              <a:t>vào</a:t>
            </a:r>
            <a:r>
              <a:rPr lang="en-US" sz="1500">
                <a:solidFill>
                  <a:srgbClr val="FFFFFF"/>
                </a:solidFill>
              </a:rPr>
              <a:t> </a:t>
            </a:r>
            <a:r>
              <a:rPr lang="en-US" sz="1500" err="1">
                <a:solidFill>
                  <a:srgbClr val="FFFFFF"/>
                </a:solidFill>
              </a:rPr>
              <a:t>mã</a:t>
            </a:r>
            <a:r>
              <a:rPr lang="en-US" sz="1500">
                <a:solidFill>
                  <a:srgbClr val="FFFFFF"/>
                </a:solidFill>
              </a:rPr>
              <a:t> </a:t>
            </a:r>
            <a:r>
              <a:rPr lang="en-US" sz="1500" err="1">
                <a:solidFill>
                  <a:srgbClr val="FFFFFF"/>
                </a:solidFill>
              </a:rPr>
              <a:t>hóa</a:t>
            </a:r>
            <a:r>
              <a:rPr lang="en-US" sz="1500">
                <a:solidFill>
                  <a:srgbClr val="FFFFFF"/>
                </a:solidFill>
              </a:rPr>
              <a:t> các </a:t>
            </a:r>
            <a:r>
              <a:rPr lang="en-US" sz="1500" err="1">
                <a:solidFill>
                  <a:srgbClr val="FFFFFF"/>
                </a:solidFill>
              </a:rPr>
              <a:t>cường</a:t>
            </a:r>
            <a:r>
              <a:rPr lang="en-US" sz="1500">
                <a:solidFill>
                  <a:srgbClr val="FFFFFF"/>
                </a:solidFill>
              </a:rPr>
              <a:t> </a:t>
            </a:r>
            <a:r>
              <a:rPr lang="en-US" sz="1500" err="1">
                <a:solidFill>
                  <a:srgbClr val="FFFFFF"/>
                </a:solidFill>
              </a:rPr>
              <a:t>độ</a:t>
            </a:r>
            <a:r>
              <a:rPr lang="en-US" sz="1500">
                <a:solidFill>
                  <a:srgbClr val="FFFFFF"/>
                </a:solidFill>
              </a:rPr>
              <a:t> pixel </a:t>
            </a:r>
            <a:r>
              <a:rPr lang="en-US" sz="1500" err="1">
                <a:solidFill>
                  <a:srgbClr val="FFFFFF"/>
                </a:solidFill>
              </a:rPr>
              <a:t>cho</a:t>
            </a:r>
            <a:r>
              <a:rPr lang="en-US" sz="1500">
                <a:solidFill>
                  <a:srgbClr val="FFFFFF"/>
                </a:solidFill>
              </a:rPr>
              <a:t> một </a:t>
            </a:r>
            <a:r>
              <a:rPr lang="en-US" sz="1500" err="1">
                <a:solidFill>
                  <a:srgbClr val="FFFFFF"/>
                </a:solidFill>
              </a:rPr>
              <a:t>hình</a:t>
            </a:r>
            <a:r>
              <a:rPr lang="en-US" sz="1500">
                <a:solidFill>
                  <a:srgbClr val="FFFFFF"/>
                </a:solidFill>
              </a:rPr>
              <a:t> </a:t>
            </a:r>
            <a:r>
              <a:rPr lang="en-US" sz="1500" err="1">
                <a:solidFill>
                  <a:srgbClr val="FFFFFF"/>
                </a:solidFill>
              </a:rPr>
              <a:t>ảnh</a:t>
            </a:r>
            <a:r>
              <a:rPr lang="en-US" sz="1500">
                <a:solidFill>
                  <a:srgbClr val="FFFFFF"/>
                </a:solidFill>
              </a:rPr>
              <a:t>. </a:t>
            </a:r>
            <a:r>
              <a:rPr lang="en-US" sz="1500" err="1">
                <a:solidFill>
                  <a:srgbClr val="FFFFFF"/>
                </a:solidFill>
              </a:rPr>
              <a:t>Sau</a:t>
            </a:r>
            <a:r>
              <a:rPr lang="en-US" sz="1500">
                <a:solidFill>
                  <a:srgbClr val="FFFFFF"/>
                </a:solidFill>
              </a:rPr>
              <a:t> </a:t>
            </a:r>
            <a:r>
              <a:rPr lang="en-US" sz="1500" err="1">
                <a:solidFill>
                  <a:srgbClr val="FFFFFF"/>
                </a:solidFill>
              </a:rPr>
              <a:t>đó</a:t>
            </a:r>
            <a:r>
              <a:rPr lang="en-US" sz="1500">
                <a:solidFill>
                  <a:srgbClr val="FFFFFF"/>
                </a:solidFill>
              </a:rPr>
              <a:t> là một </a:t>
            </a:r>
            <a:r>
              <a:rPr lang="en-US" sz="1500" err="1">
                <a:solidFill>
                  <a:srgbClr val="FFFFFF"/>
                </a:solidFill>
              </a:rPr>
              <a:t>lớp</a:t>
            </a:r>
            <a:r>
              <a:rPr lang="en-US" sz="1500">
                <a:solidFill>
                  <a:srgbClr val="FFFFFF"/>
                </a:solidFill>
              </a:rPr>
              <a:t> tích chập và 3 </a:t>
            </a:r>
            <a:r>
              <a:rPr lang="en-US" sz="1500" err="1">
                <a:solidFill>
                  <a:srgbClr val="FFFFFF"/>
                </a:solidFill>
              </a:rPr>
              <a:t>bản</a:t>
            </a:r>
            <a:r>
              <a:rPr lang="en-US" sz="1500">
                <a:solidFill>
                  <a:srgbClr val="FFFFFF"/>
                </a:solidFill>
              </a:rPr>
              <a:t> </a:t>
            </a:r>
            <a:r>
              <a:rPr lang="en-US" sz="1500" err="1">
                <a:solidFill>
                  <a:srgbClr val="FFFFFF"/>
                </a:solidFill>
              </a:rPr>
              <a:t>đồ</a:t>
            </a:r>
            <a:r>
              <a:rPr lang="en-US" sz="1500">
                <a:solidFill>
                  <a:srgbClr val="FFFFFF"/>
                </a:solidFill>
              </a:rPr>
              <a:t> </a:t>
            </a:r>
            <a:r>
              <a:rPr lang="en-US" sz="1500" err="1">
                <a:solidFill>
                  <a:srgbClr val="FFFFFF"/>
                </a:solidFill>
              </a:rPr>
              <a:t>đặc</a:t>
            </a:r>
            <a:r>
              <a:rPr lang="en-US" sz="1500">
                <a:solidFill>
                  <a:srgbClr val="FFFFFF"/>
                </a:solidFill>
              </a:rPr>
              <a:t> </a:t>
            </a:r>
            <a:r>
              <a:rPr lang="en-US" sz="1500" err="1">
                <a:solidFill>
                  <a:srgbClr val="FFFFFF"/>
                </a:solidFill>
              </a:rPr>
              <a:t>trưng</a:t>
            </a:r>
            <a:r>
              <a:rPr lang="en-US" sz="1500">
                <a:solidFill>
                  <a:srgbClr val="FFFFFF"/>
                </a:solidFill>
              </a:rPr>
              <a:t>. </a:t>
            </a:r>
            <a:r>
              <a:rPr lang="en-US" sz="1500" err="1">
                <a:solidFill>
                  <a:srgbClr val="FFFFFF"/>
                </a:solidFill>
              </a:rPr>
              <a:t>Đầu</a:t>
            </a:r>
            <a:r>
              <a:rPr lang="en-US" sz="1500">
                <a:solidFill>
                  <a:srgbClr val="FFFFFF"/>
                </a:solidFill>
              </a:rPr>
              <a:t> </a:t>
            </a:r>
            <a:r>
              <a:rPr lang="en-US" sz="1500" err="1">
                <a:solidFill>
                  <a:srgbClr val="FFFFFF"/>
                </a:solidFill>
              </a:rPr>
              <a:t>ra</a:t>
            </a:r>
            <a:r>
              <a:rPr lang="en-US" sz="1500">
                <a:solidFill>
                  <a:srgbClr val="FFFFFF"/>
                </a:solidFill>
              </a:rPr>
              <a:t> </a:t>
            </a:r>
            <a:r>
              <a:rPr lang="en-US" sz="1500" err="1">
                <a:solidFill>
                  <a:srgbClr val="FFFFFF"/>
                </a:solidFill>
              </a:rPr>
              <a:t>của</a:t>
            </a:r>
            <a:r>
              <a:rPr lang="en-US" sz="1500">
                <a:solidFill>
                  <a:srgbClr val="FFFFFF"/>
                </a:solidFill>
              </a:rPr>
              <a:t> </a:t>
            </a:r>
            <a:r>
              <a:rPr lang="en-US" sz="1500" err="1">
                <a:solidFill>
                  <a:srgbClr val="FFFFFF"/>
                </a:solidFill>
              </a:rPr>
              <a:t>lớp</a:t>
            </a:r>
            <a:r>
              <a:rPr lang="en-US" sz="1500">
                <a:solidFill>
                  <a:srgbClr val="FFFFFF"/>
                </a:solidFill>
              </a:rPr>
              <a:t> tích chập là một </a:t>
            </a:r>
            <a:r>
              <a:rPr lang="en-US" sz="1500" err="1">
                <a:solidFill>
                  <a:srgbClr val="FFFFFF"/>
                </a:solidFill>
              </a:rPr>
              <a:t>lớp</a:t>
            </a:r>
            <a:r>
              <a:rPr lang="en-US" sz="1500">
                <a:solidFill>
                  <a:srgbClr val="FFFFFF"/>
                </a:solidFill>
              </a:rPr>
              <a:t> </a:t>
            </a:r>
            <a:r>
              <a:rPr lang="en-US" sz="1500" err="1">
                <a:solidFill>
                  <a:srgbClr val="FFFFFF"/>
                </a:solidFill>
              </a:rPr>
              <a:t>nơron</a:t>
            </a:r>
            <a:r>
              <a:rPr lang="en-US" sz="1500">
                <a:solidFill>
                  <a:srgbClr val="FFFFFF"/>
                </a:solidFill>
              </a:rPr>
              <a:t> </a:t>
            </a:r>
            <a:r>
              <a:rPr lang="en-US" sz="1500" err="1">
                <a:solidFill>
                  <a:srgbClr val="FFFFFF"/>
                </a:solidFill>
              </a:rPr>
              <a:t>đặc</a:t>
            </a:r>
            <a:r>
              <a:rPr lang="en-US" sz="1500">
                <a:solidFill>
                  <a:srgbClr val="FFFFFF"/>
                </a:solidFill>
              </a:rPr>
              <a:t> </a:t>
            </a:r>
            <a:r>
              <a:rPr lang="en-US" sz="1500" err="1">
                <a:solidFill>
                  <a:srgbClr val="FFFFFF"/>
                </a:solidFill>
              </a:rPr>
              <a:t>trưng</a:t>
            </a:r>
            <a:r>
              <a:rPr lang="en-US" sz="1500">
                <a:solidFill>
                  <a:srgbClr val="FFFFFF"/>
                </a:solidFill>
              </a:rPr>
              <a:t> </a:t>
            </a:r>
            <a:r>
              <a:rPr lang="en-US" sz="1500" err="1">
                <a:solidFill>
                  <a:srgbClr val="FFFFFF"/>
                </a:solidFill>
              </a:rPr>
              <a:t>ẩn</a:t>
            </a:r>
            <a:r>
              <a:rPr lang="en-US" sz="1500">
                <a:solidFill>
                  <a:srgbClr val="FFFFFF"/>
                </a:solidFill>
              </a:rPr>
              <a:t>. </a:t>
            </a:r>
            <a:r>
              <a:rPr lang="en-US" sz="1500" err="1">
                <a:solidFill>
                  <a:srgbClr val="FFFFFF"/>
                </a:solidFill>
              </a:rPr>
              <a:t>Tiếp</a:t>
            </a:r>
            <a:r>
              <a:rPr lang="en-US" sz="1500">
                <a:solidFill>
                  <a:srgbClr val="FFFFFF"/>
                </a:solidFill>
              </a:rPr>
              <a:t> theo là một </a:t>
            </a:r>
            <a:r>
              <a:rPr lang="en-US" sz="1500" err="1">
                <a:solidFill>
                  <a:srgbClr val="FFFFFF"/>
                </a:solidFill>
              </a:rPr>
              <a:t>lớp</a:t>
            </a:r>
            <a:r>
              <a:rPr lang="en-US" sz="1500">
                <a:solidFill>
                  <a:srgbClr val="FFFFFF"/>
                </a:solidFill>
              </a:rPr>
              <a:t> max-pooling </a:t>
            </a:r>
            <a:r>
              <a:rPr lang="en-US" sz="1500" err="1">
                <a:solidFill>
                  <a:srgbClr val="FFFFFF"/>
                </a:solidFill>
              </a:rPr>
              <a:t>mà</a:t>
            </a:r>
            <a:r>
              <a:rPr lang="en-US" sz="1500">
                <a:solidFill>
                  <a:srgbClr val="FFFFFF"/>
                </a:solidFill>
              </a:rPr>
              <a:t> </a:t>
            </a:r>
            <a:r>
              <a:rPr lang="en-US" sz="1500" err="1">
                <a:solidFill>
                  <a:srgbClr val="FFFFFF"/>
                </a:solidFill>
              </a:rPr>
              <a:t>đầu</a:t>
            </a:r>
            <a:r>
              <a:rPr lang="en-US" sz="1500">
                <a:solidFill>
                  <a:srgbClr val="FFFFFF"/>
                </a:solidFill>
              </a:rPr>
              <a:t> </a:t>
            </a:r>
            <a:r>
              <a:rPr lang="en-US" sz="1500" err="1">
                <a:solidFill>
                  <a:srgbClr val="FFFFFF"/>
                </a:solidFill>
              </a:rPr>
              <a:t>ra</a:t>
            </a:r>
            <a:r>
              <a:rPr lang="en-US" sz="1500">
                <a:solidFill>
                  <a:srgbClr val="FFFFFF"/>
                </a:solidFill>
              </a:rPr>
              <a:t> là một </a:t>
            </a:r>
            <a:r>
              <a:rPr lang="en-US" sz="1500" err="1">
                <a:solidFill>
                  <a:srgbClr val="FFFFFF"/>
                </a:solidFill>
              </a:rPr>
              <a:t>lớp</a:t>
            </a:r>
            <a:r>
              <a:rPr lang="en-US" sz="1500">
                <a:solidFill>
                  <a:srgbClr val="FFFFFF"/>
                </a:solidFill>
              </a:rPr>
              <a:t> </a:t>
            </a:r>
            <a:r>
              <a:rPr lang="en-US" sz="1500" err="1">
                <a:solidFill>
                  <a:srgbClr val="FFFFFF"/>
                </a:solidFill>
              </a:rPr>
              <a:t>nơron</a:t>
            </a:r>
            <a:r>
              <a:rPr lang="en-US" sz="1500">
                <a:solidFill>
                  <a:srgbClr val="FFFFFF"/>
                </a:solidFill>
              </a:rPr>
              <a:t> </a:t>
            </a:r>
            <a:r>
              <a:rPr lang="en-US" sz="1500" err="1">
                <a:solidFill>
                  <a:srgbClr val="FFFFFF"/>
                </a:solidFill>
              </a:rPr>
              <a:t>đặc</a:t>
            </a:r>
            <a:r>
              <a:rPr lang="en-US" sz="1500">
                <a:solidFill>
                  <a:srgbClr val="FFFFFF"/>
                </a:solidFill>
              </a:rPr>
              <a:t> </a:t>
            </a:r>
            <a:r>
              <a:rPr lang="en-US" sz="1500" err="1">
                <a:solidFill>
                  <a:srgbClr val="FFFFFF"/>
                </a:solidFill>
              </a:rPr>
              <a:t>trưng</a:t>
            </a:r>
            <a:r>
              <a:rPr lang="en-US" sz="1500">
                <a:solidFill>
                  <a:srgbClr val="FFFFFF"/>
                </a:solidFill>
              </a:rPr>
              <a:t> </a:t>
            </a:r>
            <a:r>
              <a:rPr lang="en-US" sz="1500" err="1">
                <a:solidFill>
                  <a:srgbClr val="FFFFFF"/>
                </a:solidFill>
              </a:rPr>
              <a:t>ẩn</a:t>
            </a:r>
            <a:r>
              <a:rPr lang="en-US" sz="1500">
                <a:solidFill>
                  <a:srgbClr val="FFFFFF"/>
                </a:solidFill>
              </a:rPr>
              <a:t> </a:t>
            </a:r>
            <a:r>
              <a:rPr lang="en-US" sz="1500" err="1">
                <a:solidFill>
                  <a:srgbClr val="FFFFFF"/>
                </a:solidFill>
              </a:rPr>
              <a:t>khác</a:t>
            </a:r>
            <a:r>
              <a:rPr lang="en-US" sz="1500">
                <a:solidFill>
                  <a:srgbClr val="FFFFFF"/>
                </a:solidFill>
              </a:rPr>
              <a:t>. Lớp </a:t>
            </a:r>
            <a:r>
              <a:rPr lang="en-US" sz="1500" err="1">
                <a:solidFill>
                  <a:srgbClr val="FFFFFF"/>
                </a:solidFill>
              </a:rPr>
              <a:t>cuối</a:t>
            </a:r>
            <a:r>
              <a:rPr lang="en-US" sz="1500">
                <a:solidFill>
                  <a:srgbClr val="FFFFFF"/>
                </a:solidFill>
              </a:rPr>
              <a:t> </a:t>
            </a:r>
            <a:r>
              <a:rPr lang="en-US" sz="1500" err="1">
                <a:solidFill>
                  <a:srgbClr val="FFFFFF"/>
                </a:solidFill>
              </a:rPr>
              <a:t>cùng</a:t>
            </a:r>
            <a:r>
              <a:rPr lang="en-US" sz="1500">
                <a:solidFill>
                  <a:srgbClr val="FFFFFF"/>
                </a:solidFill>
              </a:rPr>
              <a:t> là một </a:t>
            </a:r>
            <a:r>
              <a:rPr lang="en-US" sz="1500" err="1">
                <a:solidFill>
                  <a:srgbClr val="FFFFFF"/>
                </a:solidFill>
              </a:rPr>
              <a:t>lớp</a:t>
            </a:r>
            <a:r>
              <a:rPr lang="en-US" sz="1500">
                <a:solidFill>
                  <a:srgbClr val="FFFFFF"/>
                </a:solidFill>
              </a:rPr>
              <a:t> </a:t>
            </a:r>
            <a:r>
              <a:rPr lang="en-US" sz="1500" err="1">
                <a:solidFill>
                  <a:srgbClr val="FFFFFF"/>
                </a:solidFill>
              </a:rPr>
              <a:t>kết</a:t>
            </a:r>
            <a:r>
              <a:rPr lang="en-US" sz="1500">
                <a:solidFill>
                  <a:srgbClr val="FFFFFF"/>
                </a:solidFill>
              </a:rPr>
              <a:t> </a:t>
            </a:r>
            <a:r>
              <a:rPr lang="en-US" sz="1500" err="1">
                <a:solidFill>
                  <a:srgbClr val="FFFFFF"/>
                </a:solidFill>
              </a:rPr>
              <a:t>nối</a:t>
            </a:r>
            <a:r>
              <a:rPr lang="en-US" sz="1500">
                <a:solidFill>
                  <a:srgbClr val="FFFFFF"/>
                </a:solidFill>
              </a:rPr>
              <a:t> </a:t>
            </a:r>
            <a:r>
              <a:rPr lang="en-US" sz="1500" err="1">
                <a:solidFill>
                  <a:srgbClr val="FFFFFF"/>
                </a:solidFill>
              </a:rPr>
              <a:t>đầy</a:t>
            </a:r>
            <a:r>
              <a:rPr lang="en-US" sz="1500">
                <a:solidFill>
                  <a:srgbClr val="FFFFFF"/>
                </a:solidFill>
              </a:rPr>
              <a:t> </a:t>
            </a:r>
            <a:r>
              <a:rPr lang="en-US" sz="1500" err="1">
                <a:solidFill>
                  <a:srgbClr val="FFFFFF"/>
                </a:solidFill>
              </a:rPr>
              <a:t>đủ</a:t>
            </a:r>
            <a:r>
              <a:rPr lang="en-US" sz="1500">
                <a:solidFill>
                  <a:srgbClr val="FFFFFF"/>
                </a:solidFill>
              </a:rPr>
              <a:t>, </a:t>
            </a:r>
            <a:r>
              <a:rPr lang="en-US" sz="1500" err="1">
                <a:solidFill>
                  <a:srgbClr val="FFFFFF"/>
                </a:solidFill>
              </a:rPr>
              <a:t>kết</a:t>
            </a:r>
            <a:r>
              <a:rPr lang="en-US" sz="1500">
                <a:solidFill>
                  <a:srgbClr val="FFFFFF"/>
                </a:solidFill>
              </a:rPr>
              <a:t> </a:t>
            </a:r>
            <a:r>
              <a:rPr lang="en-US" sz="1500" err="1">
                <a:solidFill>
                  <a:srgbClr val="FFFFFF"/>
                </a:solidFill>
              </a:rPr>
              <a:t>nối</a:t>
            </a:r>
            <a:r>
              <a:rPr lang="en-US" sz="1500">
                <a:solidFill>
                  <a:srgbClr val="FFFFFF"/>
                </a:solidFill>
              </a:rPr>
              <a:t> </a:t>
            </a:r>
            <a:r>
              <a:rPr lang="en-US" sz="1500" err="1">
                <a:solidFill>
                  <a:srgbClr val="FFFFFF"/>
                </a:solidFill>
              </a:rPr>
              <a:t>tất</a:t>
            </a:r>
            <a:r>
              <a:rPr lang="en-US" sz="1500">
                <a:solidFill>
                  <a:srgbClr val="FFFFFF"/>
                </a:solidFill>
              </a:rPr>
              <a:t> </a:t>
            </a:r>
            <a:r>
              <a:rPr lang="en-US" sz="1500" err="1">
                <a:solidFill>
                  <a:srgbClr val="FFFFFF"/>
                </a:solidFill>
              </a:rPr>
              <a:t>cả</a:t>
            </a:r>
            <a:r>
              <a:rPr lang="en-US" sz="1500">
                <a:solidFill>
                  <a:srgbClr val="FFFFFF"/>
                </a:solidFill>
              </a:rPr>
              <a:t> các nơ ron </a:t>
            </a:r>
            <a:r>
              <a:rPr lang="en-US" sz="1500" err="1">
                <a:solidFill>
                  <a:srgbClr val="FFFFFF"/>
                </a:solidFill>
              </a:rPr>
              <a:t>từ</a:t>
            </a:r>
            <a:r>
              <a:rPr lang="en-US" sz="1500">
                <a:solidFill>
                  <a:srgbClr val="FFFFFF"/>
                </a:solidFill>
              </a:rPr>
              <a:t> </a:t>
            </a:r>
            <a:r>
              <a:rPr lang="en-US" sz="1500" err="1">
                <a:solidFill>
                  <a:srgbClr val="FFFFFF"/>
                </a:solidFill>
              </a:rPr>
              <a:t>đầu</a:t>
            </a:r>
            <a:r>
              <a:rPr lang="en-US" sz="1500">
                <a:solidFill>
                  <a:srgbClr val="FFFFFF"/>
                </a:solidFill>
              </a:rPr>
              <a:t> </a:t>
            </a:r>
            <a:r>
              <a:rPr lang="en-US" sz="1500" err="1">
                <a:solidFill>
                  <a:srgbClr val="FFFFFF"/>
                </a:solidFill>
              </a:rPr>
              <a:t>ra</a:t>
            </a:r>
            <a:r>
              <a:rPr lang="en-US" sz="1500">
                <a:solidFill>
                  <a:srgbClr val="FFFFFF"/>
                </a:solidFill>
              </a:rPr>
              <a:t> </a:t>
            </a:r>
            <a:r>
              <a:rPr lang="en-US" sz="1500" err="1">
                <a:solidFill>
                  <a:srgbClr val="FFFFFF"/>
                </a:solidFill>
              </a:rPr>
              <a:t>của</a:t>
            </a:r>
            <a:r>
              <a:rPr lang="en-US" sz="1500">
                <a:solidFill>
                  <a:srgbClr val="FFFFFF"/>
                </a:solidFill>
              </a:rPr>
              <a:t> </a:t>
            </a:r>
            <a:r>
              <a:rPr lang="en-US" sz="1500" err="1">
                <a:solidFill>
                  <a:srgbClr val="FFFFFF"/>
                </a:solidFill>
              </a:rPr>
              <a:t>lớp</a:t>
            </a:r>
            <a:r>
              <a:rPr lang="en-US" sz="1500">
                <a:solidFill>
                  <a:srgbClr val="FFFFFF"/>
                </a:solidFill>
              </a:rPr>
              <a:t> max-pooling </a:t>
            </a:r>
            <a:r>
              <a:rPr lang="en-US" sz="1500" err="1">
                <a:solidFill>
                  <a:srgbClr val="FFFFFF"/>
                </a:solidFill>
              </a:rPr>
              <a:t>với</a:t>
            </a:r>
            <a:r>
              <a:rPr lang="en-US" sz="1500">
                <a:solidFill>
                  <a:srgbClr val="FFFFFF"/>
                </a:solidFill>
              </a:rPr>
              <a:t> từng nơ ron ở </a:t>
            </a:r>
            <a:r>
              <a:rPr lang="en-US" sz="1500" err="1">
                <a:solidFill>
                  <a:srgbClr val="FFFFFF"/>
                </a:solidFill>
              </a:rPr>
              <a:t>đầu</a:t>
            </a:r>
            <a:r>
              <a:rPr lang="en-US" sz="1500">
                <a:solidFill>
                  <a:srgbClr val="FFFFFF"/>
                </a:solidFill>
              </a:rPr>
              <a:t> </a:t>
            </a:r>
            <a:r>
              <a:rPr lang="en-US" sz="1500" err="1">
                <a:solidFill>
                  <a:srgbClr val="FFFFFF"/>
                </a:solidFill>
              </a:rPr>
              <a:t>ra.</a:t>
            </a:r>
            <a:r>
              <a:rPr lang="en-US" sz="1500">
                <a:solidFill>
                  <a:srgbClr val="FFFFFF"/>
                </a:solidFill>
              </a:rPr>
              <a:t> </a:t>
            </a:r>
            <a:endParaRPr sz="1500">
              <a:solidFill>
                <a:srgbClr val="FFFFFF"/>
              </a:solidFill>
            </a:endParaRPr>
          </a:p>
        </p:txBody>
      </p:sp>
      <p:sp>
        <p:nvSpPr>
          <p:cNvPr id="214" name="Google Shape;214;p14"/>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215" name="Google Shape;215;p14"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216" name="Google Shape;216;p14"/>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7" name="Google Shape;217;p14"/>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VÍ DỤ MỘT</a:t>
            </a:r>
            <a:endParaRPr sz="3200"/>
          </a:p>
          <a:p>
            <a:pPr marL="0" lvl="0" indent="0" algn="ctr" rtl="0">
              <a:lnSpc>
                <a:spcPct val="90000"/>
              </a:lnSpc>
              <a:spcBef>
                <a:spcPts val="0"/>
              </a:spcBef>
              <a:spcAft>
                <a:spcPts val="0"/>
              </a:spcAft>
              <a:buClr>
                <a:schemeClr val="lt1"/>
              </a:buClr>
              <a:buSzPts val="4400"/>
              <a:buFont typeface="Calibri"/>
              <a:buNone/>
            </a:pPr>
            <a:r>
              <a:rPr lang="en-US" sz="3200"/>
              <a:t>MẠNG NƠ RON TÍCH CHẬP</a:t>
            </a:r>
            <a:endParaRPr sz="3200"/>
          </a:p>
        </p:txBody>
      </p:sp>
      <p:pic>
        <p:nvPicPr>
          <p:cNvPr id="218" name="Google Shape;218;p14"/>
          <p:cNvPicPr preferRelativeResize="0"/>
          <p:nvPr/>
        </p:nvPicPr>
        <p:blipFill rotWithShape="1">
          <a:blip r:embed="rId5">
            <a:alphaModFix/>
          </a:blip>
          <a:srcRect l="1855" r="-884"/>
          <a:stretch/>
        </p:blipFill>
        <p:spPr>
          <a:xfrm>
            <a:off x="1569493" y="1980825"/>
            <a:ext cx="5568286" cy="2303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9" name="Google Shape;219;p14"/>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220" name="Google Shape;220;p14"/>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227" name="Google Shape;227;p15"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228" name="Google Shape;228;p15"/>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29" name="Google Shape;229;p15"/>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MỘT SỐ MẠNG NƠ RON SÂU KHÁC</a:t>
            </a:r>
            <a:endParaRPr sz="3200"/>
          </a:p>
        </p:txBody>
      </p:sp>
      <p:pic>
        <p:nvPicPr>
          <p:cNvPr id="230" name="Google Shape;230;p15"/>
          <p:cNvPicPr preferRelativeResize="0"/>
          <p:nvPr/>
        </p:nvPicPr>
        <p:blipFill rotWithShape="1">
          <a:blip r:embed="rId5">
            <a:alphaModFix/>
          </a:blip>
          <a:srcRect l="26951" t="18423" r="47424" b="71574"/>
          <a:stretch/>
        </p:blipFill>
        <p:spPr>
          <a:xfrm>
            <a:off x="7865157" y="2769737"/>
            <a:ext cx="2504400" cy="1360500"/>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1" name="Google Shape;231;p15"/>
          <p:cNvPicPr preferRelativeResize="0"/>
          <p:nvPr/>
        </p:nvPicPr>
        <p:blipFill rotWithShape="1">
          <a:blip r:embed="rId6">
            <a:alphaModFix/>
          </a:blip>
          <a:srcRect l="52422" t="18032" r="20512" b="71715"/>
          <a:stretch/>
        </p:blipFill>
        <p:spPr>
          <a:xfrm>
            <a:off x="7851506" y="1090733"/>
            <a:ext cx="2781100" cy="1521251"/>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2" name="Google Shape;232;p15"/>
          <p:cNvPicPr preferRelativeResize="0"/>
          <p:nvPr/>
        </p:nvPicPr>
        <p:blipFill rotWithShape="1">
          <a:blip r:embed="rId6">
            <a:alphaModFix/>
          </a:blip>
          <a:srcRect l="36152" t="42080" r="43983" b="44754"/>
          <a:stretch/>
        </p:blipFill>
        <p:spPr>
          <a:xfrm>
            <a:off x="6171736" y="3601346"/>
            <a:ext cx="1568826" cy="1445396"/>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3" name="Google Shape;233;p15"/>
          <p:cNvPicPr preferRelativeResize="0"/>
          <p:nvPr/>
        </p:nvPicPr>
        <p:blipFill rotWithShape="1">
          <a:blip r:embed="rId6">
            <a:alphaModFix/>
          </a:blip>
          <a:srcRect l="3940" t="3917" r="74676" b="69432"/>
          <a:stretch/>
        </p:blipFill>
        <p:spPr>
          <a:xfrm>
            <a:off x="2095451" y="1189825"/>
            <a:ext cx="1844524" cy="34481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4" name="Google Shape;234;p15"/>
          <p:cNvPicPr preferRelativeResize="0"/>
          <p:nvPr/>
        </p:nvPicPr>
        <p:blipFill rotWithShape="1">
          <a:blip r:embed="rId6">
            <a:alphaModFix/>
          </a:blip>
          <a:srcRect l="69780" t="42142" r="1499" b="45134"/>
          <a:stretch/>
        </p:blipFill>
        <p:spPr>
          <a:xfrm>
            <a:off x="4939198" y="1733266"/>
            <a:ext cx="2783048" cy="172556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5" name="Google Shape;235;p15"/>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236" name="Google Shape;236;p15"/>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6"/>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243" name="Google Shape;243;p16"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244" name="Google Shape;244;p16"/>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45" name="Google Shape;245;p16"/>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CÁC THÀNH PHẦN HỌC SÂU SỬ DỤNG CHO</a:t>
            </a:r>
            <a:endParaRPr sz="3200"/>
          </a:p>
          <a:p>
            <a:pPr marL="0" lvl="0" indent="0" algn="ctr" rtl="0">
              <a:lnSpc>
                <a:spcPct val="90000"/>
              </a:lnSpc>
              <a:spcBef>
                <a:spcPts val="0"/>
              </a:spcBef>
              <a:spcAft>
                <a:spcPts val="0"/>
              </a:spcAft>
              <a:buClr>
                <a:schemeClr val="lt1"/>
              </a:buClr>
              <a:buSzPts val="4400"/>
              <a:buFont typeface="Calibri"/>
              <a:buNone/>
            </a:pPr>
            <a:r>
              <a:rPr lang="en-US" sz="3200"/>
              <a:t>BÀI TOÁN PHÂN LOẠI CHUỖI THỜI GIAN</a:t>
            </a:r>
            <a:endParaRPr sz="3200"/>
          </a:p>
        </p:txBody>
      </p:sp>
      <p:sp>
        <p:nvSpPr>
          <p:cNvPr id="246" name="Google Shape;246;p16"/>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247" name="Google Shape;247;p16"/>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pic>
        <p:nvPicPr>
          <p:cNvPr id="248" name="Google Shape;248;p16"/>
          <p:cNvPicPr preferRelativeResize="0"/>
          <p:nvPr/>
        </p:nvPicPr>
        <p:blipFill>
          <a:blip r:embed="rId5">
            <a:extLst>
              <a:ext uri="{28A0092B-C50C-407E-A947-70E740481C1C}">
                <a14:useLocalDpi xmlns:a14="http://schemas.microsoft.com/office/drawing/2010/main" val="0"/>
              </a:ext>
            </a:extLst>
          </a:blip>
          <a:stretch>
            <a:fillRect/>
          </a:stretch>
        </p:blipFill>
        <p:spPr>
          <a:xfrm>
            <a:off x="8544850" y="1650817"/>
            <a:ext cx="2657375" cy="2558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9" name="Google Shape;249;p16"/>
          <p:cNvSpPr/>
          <p:nvPr/>
        </p:nvSpPr>
        <p:spPr>
          <a:xfrm>
            <a:off x="8544837" y="4236775"/>
            <a:ext cx="2657400" cy="36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rgbClr val="FFFFFF"/>
                </a:solidFill>
                <a:latin typeface="Quattrocento Sans"/>
                <a:ea typeface="Quattrocento Sans"/>
                <a:cs typeface="Quattrocento Sans"/>
                <a:sym typeface="Quattrocento Sans"/>
              </a:rPr>
              <a:t>Batch – Normalization</a:t>
            </a:r>
            <a:endParaRPr>
              <a:solidFill>
                <a:srgbClr val="FFFFFF"/>
              </a:solidFill>
            </a:endParaRPr>
          </a:p>
        </p:txBody>
      </p:sp>
      <p:pic>
        <p:nvPicPr>
          <p:cNvPr id="250" name="Google Shape;250;p16"/>
          <p:cNvPicPr preferRelativeResize="0"/>
          <p:nvPr/>
        </p:nvPicPr>
        <p:blipFill rotWithShape="1">
          <a:blip r:embed="rId6">
            <a:alphaModFix/>
          </a:blip>
          <a:srcRect l="-1668" t="6984" r="44612" b="8301"/>
          <a:stretch/>
        </p:blipFill>
        <p:spPr>
          <a:xfrm>
            <a:off x="4162568" y="1501254"/>
            <a:ext cx="3944202" cy="27350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1" name="Google Shape;251;p16"/>
          <p:cNvSpPr/>
          <p:nvPr/>
        </p:nvSpPr>
        <p:spPr>
          <a:xfrm>
            <a:off x="4278000" y="4419325"/>
            <a:ext cx="3716400" cy="52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rgbClr val="FFFFFF"/>
                </a:solidFill>
                <a:latin typeface="Quattrocento Sans"/>
                <a:ea typeface="Quattrocento Sans"/>
                <a:cs typeface="Quattrocento Sans"/>
                <a:sym typeface="Quattrocento Sans"/>
              </a:rPr>
              <a:t>1D - Convolution Layer</a:t>
            </a:r>
            <a:endParaRPr>
              <a:solidFill>
                <a:srgbClr val="FFFFFF"/>
              </a:solidFill>
            </a:endParaRPr>
          </a:p>
        </p:txBody>
      </p:sp>
      <p:pic>
        <p:nvPicPr>
          <p:cNvPr id="252" name="Google Shape;252;p16"/>
          <p:cNvPicPr preferRelativeResize="0"/>
          <p:nvPr/>
        </p:nvPicPr>
        <p:blipFill rotWithShape="1">
          <a:blip r:embed="rId7">
            <a:alphaModFix/>
          </a:blip>
          <a:srcRect t="-5037" b="1"/>
          <a:stretch/>
        </p:blipFill>
        <p:spPr>
          <a:xfrm>
            <a:off x="1422350" y="1653477"/>
            <a:ext cx="2305100" cy="24839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3" name="Google Shape;253;p16"/>
          <p:cNvSpPr/>
          <p:nvPr/>
        </p:nvSpPr>
        <p:spPr>
          <a:xfrm>
            <a:off x="1422350" y="4236324"/>
            <a:ext cx="2305200" cy="52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rgbClr val="FFFFFF"/>
                </a:solidFill>
                <a:latin typeface="Quattrocento Sans"/>
                <a:ea typeface="Quattrocento Sans"/>
                <a:cs typeface="Quattrocento Sans"/>
                <a:sym typeface="Quattrocento Sans"/>
              </a:rPr>
              <a:t>Drop out</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7"/>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60"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261" name="Google Shape;261;p17"/>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62"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CÁC THÀNH PHẦN HỌC SÂU SỬ DỤNG CHO</a:t>
            </a:r>
            <a:endParaRPr sz="3200"/>
          </a:p>
          <a:p>
            <a:pPr marL="0" lvl="0" indent="0" algn="ctr" rtl="0">
              <a:lnSpc>
                <a:spcPct val="90000"/>
              </a:lnSpc>
              <a:spcBef>
                <a:spcPts val="0"/>
              </a:spcBef>
              <a:spcAft>
                <a:spcPts val="0"/>
              </a:spcAft>
              <a:buClr>
                <a:schemeClr val="lt1"/>
              </a:buClr>
              <a:buSzPts val="4400"/>
              <a:buFont typeface="Calibri"/>
              <a:buNone/>
            </a:pPr>
            <a:r>
              <a:rPr lang="en-US" sz="3200"/>
              <a:t>BÀI TOÁN PHÂN LOẠI CHUỖI THỜI GIAN</a:t>
            </a:r>
            <a:endParaRPr sz="3200"/>
          </a:p>
        </p:txBody>
      </p:sp>
      <p:sp>
        <p:nvSpPr>
          <p:cNvPr id="263" name="Google Shape;263;p17"/>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264" name="Google Shape;264;p17"/>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pic>
        <p:nvPicPr>
          <p:cNvPr id="265" name="Google Shape;265;p17"/>
          <p:cNvPicPr preferRelativeResize="0"/>
          <p:nvPr/>
        </p:nvPicPr>
        <p:blipFill rotWithShape="1">
          <a:blip r:embed="rId5">
            <a:alphaModFix/>
          </a:blip>
          <a:srcRect l="-2597" t="-8111" r="-1837" b="-7777"/>
          <a:stretch/>
        </p:blipFill>
        <p:spPr>
          <a:xfrm>
            <a:off x="1222127" y="1271215"/>
            <a:ext cx="3729077" cy="12985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6" name="Google Shape;266;p17"/>
          <p:cNvPicPr preferRelativeResize="0"/>
          <p:nvPr/>
        </p:nvPicPr>
        <p:blipFill rotWithShape="1">
          <a:blip r:embed="rId6">
            <a:alphaModFix/>
          </a:blip>
          <a:srcRect l="-3159" t="-8933" b="-9508"/>
          <a:stretch/>
        </p:blipFill>
        <p:spPr>
          <a:xfrm>
            <a:off x="1194109" y="3179243"/>
            <a:ext cx="3739485" cy="13263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7" name="Google Shape;267;p17"/>
          <p:cNvPicPr preferRelativeResize="0"/>
          <p:nvPr/>
        </p:nvPicPr>
        <p:blipFill rotWithShape="1">
          <a:blip r:embed="rId7">
            <a:alphaModFix/>
          </a:blip>
          <a:srcRect t="22428"/>
          <a:stretch/>
        </p:blipFill>
        <p:spPr>
          <a:xfrm>
            <a:off x="8532200" y="1271215"/>
            <a:ext cx="2513300" cy="1661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8" name="Google Shape;268;p17"/>
          <p:cNvPicPr preferRelativeResize="0"/>
          <p:nvPr/>
        </p:nvPicPr>
        <p:blipFill rotWithShape="1">
          <a:blip r:embed="rId8">
            <a:alphaModFix/>
          </a:blip>
          <a:srcRect l="-2468" t="11942" r="1"/>
          <a:stretch/>
        </p:blipFill>
        <p:spPr>
          <a:xfrm>
            <a:off x="5481327" y="1271215"/>
            <a:ext cx="2575343" cy="1661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xmlns:a14="http://schemas.microsoft.com/office/drawing/2010/main">
        <mc:Choice Requires="a14">
          <p:sp>
            <p:nvSpPr>
              <p:cNvPr id="270" name="Google Shape;270;p17"/>
              <p:cNvSpPr/>
              <p:nvPr/>
            </p:nvSpPr>
            <p:spPr>
              <a:xfrm>
                <a:off x="5326685" y="2983389"/>
                <a:ext cx="2826715" cy="917661"/>
              </a:xfrm>
              <a:prstGeom prst="rect">
                <a:avLst/>
              </a:prstGeom>
              <a:noFill/>
              <a:ln>
                <a:noFill/>
              </a:ln>
            </p:spPr>
            <p:txBody>
              <a:bodyPr spcFirstLastPara="1" wrap="square" lIns="91425" tIns="45700" rIns="91425" bIns="45700" anchor="t" anchorCtr="0">
                <a:noAutofit/>
              </a:bodyPr>
              <a:lstStyle/>
              <a:p>
                <a:pPr algn="ctr"/>
                <a:r>
                  <a:rPr lang="en-US" sz="1800" err="1">
                    <a:solidFill>
                      <a:srgbClr val="FFFFFF"/>
                    </a:solidFill>
                    <a:latin typeface="Quattrocento Sans"/>
                    <a:ea typeface="Quattrocento Sans"/>
                    <a:cs typeface="Quattrocento Sans"/>
                    <a:sym typeface="Quattrocento Sans"/>
                  </a:rPr>
                  <a:t>ReLU</a:t>
                </a:r>
                <a:r>
                  <a:rPr lang="en-US" sz="1800">
                    <a:solidFill>
                      <a:srgbClr val="FFFFFF"/>
                    </a:solidFill>
                    <a:ea typeface="Quattrocento Sans"/>
                  </a:rPr>
                  <a:t>:</a:t>
                </a:r>
                <a:r>
                  <a:rPr lang="en-US" sz="1800" b="0" u="none" strike="noStrike" cap="none">
                    <a:solidFill>
                      <a:srgbClr val="FFFFFF"/>
                    </a:solidFill>
                    <a:sym typeface="Quattrocento Sans"/>
                  </a:rPr>
                  <a:t> </a:t>
                </a:r>
                <a14:m>
                  <m:oMath xmlns:m="http://schemas.openxmlformats.org/officeDocument/2006/math">
                    <m:r>
                      <a:rPr lang="en-US" sz="1500" b="0" i="1" u="none" strike="noStrike" cap="none" smtClean="0">
                        <a:solidFill>
                          <a:srgbClr val="FFFFFF"/>
                        </a:solidFill>
                        <a:latin typeface="Cambria Math" panose="02040503050406030204" pitchFamily="18" charset="0"/>
                        <a:sym typeface="Quattrocento Sans"/>
                      </a:rPr>
                      <m:t>𝑓</m:t>
                    </m:r>
                    <m:d>
                      <m:dPr>
                        <m:ctrlPr>
                          <a:rPr lang="en-US" sz="1500" b="0" i="1" u="none" strike="noStrike" cap="none" smtClean="0">
                            <a:solidFill>
                              <a:srgbClr val="FFFFFF"/>
                            </a:solidFill>
                            <a:latin typeface="Cambria Math" panose="02040503050406030204" pitchFamily="18" charset="0"/>
                            <a:sym typeface="Quattrocento Sans"/>
                          </a:rPr>
                        </m:ctrlPr>
                      </m:dPr>
                      <m:e>
                        <m:r>
                          <a:rPr lang="en-US" sz="1500" b="0" i="1" u="none" strike="noStrike" cap="none" smtClean="0">
                            <a:solidFill>
                              <a:srgbClr val="FFFFFF"/>
                            </a:solidFill>
                            <a:latin typeface="Cambria Math" panose="02040503050406030204" pitchFamily="18" charset="0"/>
                            <a:sym typeface="Quattrocento Sans"/>
                          </a:rPr>
                          <m:t>𝑥</m:t>
                        </m:r>
                      </m:e>
                    </m:d>
                    <m:r>
                      <a:rPr lang="en-US" sz="1500" b="0" i="1" u="none" strike="noStrike" cap="none" smtClean="0">
                        <a:solidFill>
                          <a:srgbClr val="FFFFFF"/>
                        </a:solidFill>
                        <a:latin typeface="Cambria Math" panose="02040503050406030204" pitchFamily="18" charset="0"/>
                        <a:sym typeface="Quattrocento Sans"/>
                      </a:rPr>
                      <m:t>= </m:t>
                    </m:r>
                    <m:d>
                      <m:dPr>
                        <m:begChr m:val="{"/>
                        <m:endChr m:val=""/>
                        <m:ctrlPr>
                          <a:rPr lang="en-US" sz="1500" b="0" i="1" u="none" strike="noStrike" cap="none" smtClean="0">
                            <a:solidFill>
                              <a:srgbClr val="FFFFFF"/>
                            </a:solidFill>
                            <a:latin typeface="Cambria Math" panose="02040503050406030204" pitchFamily="18" charset="0"/>
                            <a:sym typeface="Quattrocento Sans"/>
                          </a:rPr>
                        </m:ctrlPr>
                      </m:dPr>
                      <m:e>
                        <m:eqArr>
                          <m:eqArrPr>
                            <m:ctrlPr>
                              <a:rPr lang="en-US" sz="1500" b="0" i="1" u="none" strike="noStrike" cap="none" smtClean="0">
                                <a:solidFill>
                                  <a:srgbClr val="FFFFFF"/>
                                </a:solidFill>
                                <a:latin typeface="Cambria Math" panose="02040503050406030204" pitchFamily="18" charset="0"/>
                                <a:sym typeface="Quattrocento Sans"/>
                              </a:rPr>
                            </m:ctrlPr>
                          </m:eqArrPr>
                          <m:e>
                            <m:r>
                              <a:rPr lang="en-US" sz="1500" b="0" i="1" u="none" strike="noStrike" cap="none" smtClean="0">
                                <a:solidFill>
                                  <a:srgbClr val="FFFFFF"/>
                                </a:solidFill>
                                <a:latin typeface="Cambria Math" panose="02040503050406030204" pitchFamily="18" charset="0"/>
                                <a:sym typeface="Quattrocento Sans"/>
                              </a:rPr>
                              <m:t>0</m:t>
                            </m:r>
                            <m:r>
                              <a:rPr lang="en-US" sz="1500" b="0" i="1" u="none" strike="noStrike" cap="none" smtClean="0">
                                <a:solidFill>
                                  <a:srgbClr val="FFFFFF"/>
                                </a:solidFill>
                                <a:latin typeface="Cambria Math" panose="02040503050406030204" pitchFamily="18" charset="0"/>
                                <a:sym typeface="Quattrocento Sans"/>
                              </a:rPr>
                              <m:t> </m:t>
                            </m:r>
                            <m:r>
                              <a:rPr lang="en-US" sz="1500" b="0" i="1" u="none" strike="noStrike" cap="none" smtClean="0">
                                <a:solidFill>
                                  <a:srgbClr val="FFFFFF"/>
                                </a:solidFill>
                                <a:latin typeface="Cambria Math" panose="02040503050406030204" pitchFamily="18" charset="0"/>
                                <a:sym typeface="Quattrocento Sans"/>
                              </a:rPr>
                              <m:t>𝑛</m:t>
                            </m:r>
                            <m:r>
                              <a:rPr lang="en-US" sz="1500" b="0" i="1" u="none" strike="noStrike" cap="none" smtClean="0">
                                <a:solidFill>
                                  <a:srgbClr val="FFFFFF"/>
                                </a:solidFill>
                                <a:latin typeface="Cambria Math" panose="02040503050406030204" pitchFamily="18" charset="0"/>
                                <a:sym typeface="Quattrocento Sans"/>
                              </a:rPr>
                              <m:t>ế</m:t>
                            </m:r>
                            <m:r>
                              <a:rPr lang="en-US" sz="1500" b="0" i="1" u="none" strike="noStrike" cap="none" smtClean="0">
                                <a:solidFill>
                                  <a:srgbClr val="FFFFFF"/>
                                </a:solidFill>
                                <a:latin typeface="Cambria Math" panose="02040503050406030204" pitchFamily="18" charset="0"/>
                                <a:sym typeface="Quattrocento Sans"/>
                              </a:rPr>
                              <m:t>𝑢</m:t>
                            </m:r>
                            <m:r>
                              <a:rPr lang="en-US" sz="1500" b="0" i="1" u="none" strike="noStrike" cap="none" smtClean="0">
                                <a:solidFill>
                                  <a:srgbClr val="FFFFFF"/>
                                </a:solidFill>
                                <a:latin typeface="Cambria Math" panose="02040503050406030204" pitchFamily="18" charset="0"/>
                                <a:sym typeface="Quattrocento Sans"/>
                              </a:rPr>
                              <m:t> </m:t>
                            </m:r>
                            <m:r>
                              <a:rPr lang="en-US" sz="1500" b="0" i="1" u="none" strike="noStrike" cap="none" smtClean="0">
                                <a:solidFill>
                                  <a:srgbClr val="FFFFFF"/>
                                </a:solidFill>
                                <a:latin typeface="Cambria Math" panose="02040503050406030204" pitchFamily="18" charset="0"/>
                                <a:sym typeface="Quattrocento Sans"/>
                              </a:rPr>
                              <m:t>𝑥</m:t>
                            </m:r>
                            <m:r>
                              <a:rPr lang="en-US" sz="1500" b="0" i="1" u="none" strike="noStrike" cap="none" smtClean="0">
                                <a:solidFill>
                                  <a:srgbClr val="FFFFFF"/>
                                </a:solidFill>
                                <a:latin typeface="Cambria Math" panose="02040503050406030204" pitchFamily="18" charset="0"/>
                                <a:ea typeface="Cambria Math" panose="02040503050406030204" pitchFamily="18" charset="0"/>
                                <a:sym typeface="Quattrocento Sans"/>
                              </a:rPr>
                              <m:t>&lt;</m:t>
                            </m:r>
                            <m:r>
                              <a:rPr lang="en-US" sz="1500" b="0" i="1" u="none" strike="noStrike" cap="none" smtClean="0">
                                <a:solidFill>
                                  <a:srgbClr val="FFFFFF"/>
                                </a:solidFill>
                                <a:latin typeface="Cambria Math" panose="02040503050406030204" pitchFamily="18" charset="0"/>
                                <a:ea typeface="Cambria Math" panose="02040503050406030204" pitchFamily="18" charset="0"/>
                                <a:sym typeface="Quattrocento Sans"/>
                              </a:rPr>
                              <m:t>0</m:t>
                            </m:r>
                          </m:e>
                          <m:e>
                            <m:r>
                              <a:rPr lang="en-US" sz="1500" b="0" i="1" u="none" strike="noStrike" cap="none" smtClean="0">
                                <a:solidFill>
                                  <a:srgbClr val="FFFFFF"/>
                                </a:solidFill>
                                <a:latin typeface="Cambria Math" panose="02040503050406030204" pitchFamily="18" charset="0"/>
                                <a:sym typeface="Quattrocento Sans"/>
                              </a:rPr>
                              <m:t>𝑥</m:t>
                            </m:r>
                            <m:r>
                              <a:rPr lang="en-US" sz="1500" i="1">
                                <a:solidFill>
                                  <a:srgbClr val="FFFFFF"/>
                                </a:solidFill>
                                <a:latin typeface="Cambria Math" panose="02040503050406030204" pitchFamily="18" charset="0"/>
                                <a:sym typeface="Quattrocento Sans"/>
                              </a:rPr>
                              <m:t> </m:t>
                            </m:r>
                            <m:r>
                              <a:rPr lang="en-US" sz="1500" i="1">
                                <a:solidFill>
                                  <a:srgbClr val="FFFFFF"/>
                                </a:solidFill>
                                <a:latin typeface="Cambria Math" panose="02040503050406030204" pitchFamily="18" charset="0"/>
                                <a:sym typeface="Quattrocento Sans"/>
                              </a:rPr>
                              <m:t>𝑛</m:t>
                            </m:r>
                            <m:r>
                              <a:rPr lang="en-US" sz="1500" i="1">
                                <a:solidFill>
                                  <a:srgbClr val="FFFFFF"/>
                                </a:solidFill>
                                <a:latin typeface="Cambria Math" panose="02040503050406030204" pitchFamily="18" charset="0"/>
                                <a:sym typeface="Quattrocento Sans"/>
                              </a:rPr>
                              <m:t>ế</m:t>
                            </m:r>
                            <m:r>
                              <a:rPr lang="en-US" sz="1500" i="1">
                                <a:solidFill>
                                  <a:srgbClr val="FFFFFF"/>
                                </a:solidFill>
                                <a:latin typeface="Cambria Math" panose="02040503050406030204" pitchFamily="18" charset="0"/>
                                <a:sym typeface="Quattrocento Sans"/>
                              </a:rPr>
                              <m:t>𝑢</m:t>
                            </m:r>
                            <m:r>
                              <a:rPr lang="en-US" sz="1500" i="1">
                                <a:solidFill>
                                  <a:srgbClr val="FFFFFF"/>
                                </a:solidFill>
                                <a:latin typeface="Cambria Math" panose="02040503050406030204" pitchFamily="18" charset="0"/>
                                <a:sym typeface="Quattrocento Sans"/>
                              </a:rPr>
                              <m:t> </m:t>
                            </m:r>
                            <m:r>
                              <a:rPr lang="en-US" sz="1500" i="1">
                                <a:solidFill>
                                  <a:srgbClr val="FFFFFF"/>
                                </a:solidFill>
                                <a:latin typeface="Cambria Math" panose="02040503050406030204" pitchFamily="18" charset="0"/>
                                <a:sym typeface="Quattrocento Sans"/>
                              </a:rPr>
                              <m:t>𝑥</m:t>
                            </m:r>
                            <m:r>
                              <a:rPr lang="en-US" sz="1500" i="1">
                                <a:solidFill>
                                  <a:srgbClr val="FFFFFF"/>
                                </a:solidFill>
                                <a:latin typeface="Cambria Math" panose="02040503050406030204" pitchFamily="18" charset="0"/>
                                <a:ea typeface="Cambria Math" panose="02040503050406030204" pitchFamily="18" charset="0"/>
                                <a:sym typeface="Quattrocento Sans"/>
                              </a:rPr>
                              <m:t>≥</m:t>
                            </m:r>
                            <m:r>
                              <a:rPr lang="en-US" sz="1500" i="1">
                                <a:solidFill>
                                  <a:srgbClr val="FFFFFF"/>
                                </a:solidFill>
                                <a:latin typeface="Cambria Math" panose="02040503050406030204" pitchFamily="18" charset="0"/>
                                <a:ea typeface="Cambria Math" panose="02040503050406030204" pitchFamily="18" charset="0"/>
                                <a:sym typeface="Quattrocento Sans"/>
                              </a:rPr>
                              <m:t>0</m:t>
                            </m:r>
                          </m:e>
                        </m:eqArr>
                      </m:e>
                    </m:d>
                  </m:oMath>
                </a14:m>
                <a:endParaRPr lang="en-US" sz="1500" b="0" i="0" u="none" strike="noStrike" cap="none">
                  <a:solidFill>
                    <a:srgbClr val="FFFFFF"/>
                  </a:solidFill>
                  <a:latin typeface="Quattrocento Sans"/>
                  <a:ea typeface="Quattrocento Sans"/>
                  <a:cs typeface="Quattrocento Sans"/>
                  <a:sym typeface="Quattrocento Sans"/>
                </a:endParaRPr>
              </a:p>
            </p:txBody>
          </p:sp>
        </mc:Choice>
        <mc:Fallback xmlns="">
          <p:sp>
            <p:nvSpPr>
              <p:cNvPr id="270" name="Google Shape;270;p17"/>
              <p:cNvSpPr>
                <a:spLocks noRot="1" noChangeAspect="1" noMove="1" noResize="1" noEditPoints="1" noAdjustHandles="1" noChangeArrowheads="1" noChangeShapeType="1" noTextEdit="1"/>
              </p:cNvSpPr>
              <p:nvPr/>
            </p:nvSpPr>
            <p:spPr>
              <a:xfrm>
                <a:off x="5326685" y="2983389"/>
                <a:ext cx="2826715" cy="91766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Google Shape;271;p17"/>
              <p:cNvSpPr/>
              <p:nvPr/>
            </p:nvSpPr>
            <p:spPr>
              <a:xfrm>
                <a:off x="8299173" y="2958114"/>
                <a:ext cx="2972451" cy="942935"/>
              </a:xfrm>
              <a:prstGeom prst="rect">
                <a:avLst/>
              </a:prstGeom>
              <a:noFill/>
              <a:ln>
                <a:noFill/>
              </a:ln>
            </p:spPr>
            <p:txBody>
              <a:bodyPr spcFirstLastPara="1" wrap="square" lIns="91425" tIns="45700" rIns="91425" bIns="45700" anchor="t" anchorCtr="0">
                <a:noAutofit/>
              </a:bodyPr>
              <a:lstStyle/>
              <a:p>
                <a:pPr algn="ctr"/>
                <a:r>
                  <a:rPr lang="en-US" sz="1800">
                    <a:solidFill>
                      <a:srgbClr val="FFFFFF"/>
                    </a:solidFill>
                    <a:latin typeface="Quattrocento Sans"/>
                    <a:ea typeface="Quattrocento Sans"/>
                    <a:cs typeface="Quattrocento Sans"/>
                    <a:sym typeface="Quattrocento Sans"/>
                  </a:rPr>
                  <a:t>PReLU:</a:t>
                </a:r>
                <a:r>
                  <a:rPr lang="en-US" sz="1800">
                    <a:solidFill>
                      <a:srgbClr val="FFFFFF"/>
                    </a:solidFill>
                    <a:sym typeface="Quattrocento Sans"/>
                  </a:rPr>
                  <a:t> </a:t>
                </a:r>
                <a14:m>
                  <m:oMath xmlns:m="http://schemas.openxmlformats.org/officeDocument/2006/math">
                    <m:r>
                      <a:rPr lang="ar-AE" sz="1500" i="1" smtClean="0">
                        <a:solidFill>
                          <a:srgbClr val="FFFFFF"/>
                        </a:solidFill>
                        <a:latin typeface="Cambria Math" panose="02040503050406030204" pitchFamily="18" charset="0"/>
                        <a:sym typeface="Quattrocento Sans"/>
                      </a:rPr>
                      <m:t>𝑓</m:t>
                    </m:r>
                    <m:d>
                      <m:dPr>
                        <m:ctrlPr>
                          <a:rPr lang="ar-AE" sz="1500" i="1">
                            <a:solidFill>
                              <a:srgbClr val="FFFFFF"/>
                            </a:solidFill>
                            <a:latin typeface="Cambria Math" panose="02040503050406030204" pitchFamily="18" charset="0"/>
                            <a:sym typeface="Quattrocento Sans"/>
                          </a:rPr>
                        </m:ctrlPr>
                      </m:dPr>
                      <m:e>
                        <m:r>
                          <a:rPr lang="ar-AE" sz="1500" i="1">
                            <a:solidFill>
                              <a:srgbClr val="FFFFFF"/>
                            </a:solidFill>
                            <a:latin typeface="Cambria Math" panose="02040503050406030204" pitchFamily="18" charset="0"/>
                            <a:sym typeface="Quattrocento Sans"/>
                          </a:rPr>
                          <m:t>𝑥</m:t>
                        </m:r>
                      </m:e>
                    </m:d>
                    <m:r>
                      <a:rPr lang="ar-AE" sz="1500" i="1">
                        <a:solidFill>
                          <a:srgbClr val="FFFFFF"/>
                        </a:solidFill>
                        <a:latin typeface="Cambria Math" panose="02040503050406030204" pitchFamily="18" charset="0"/>
                        <a:sym typeface="Quattrocento Sans"/>
                      </a:rPr>
                      <m:t>= </m:t>
                    </m:r>
                    <m:d>
                      <m:dPr>
                        <m:begChr m:val="{"/>
                        <m:endChr m:val=""/>
                        <m:ctrlPr>
                          <a:rPr lang="ar-AE" sz="1500" i="1">
                            <a:solidFill>
                              <a:srgbClr val="FFFFFF"/>
                            </a:solidFill>
                            <a:latin typeface="Cambria Math" panose="02040503050406030204" pitchFamily="18" charset="0"/>
                            <a:sym typeface="Quattrocento Sans"/>
                          </a:rPr>
                        </m:ctrlPr>
                      </m:dPr>
                      <m:e>
                        <m:eqArr>
                          <m:eqArrPr>
                            <m:ctrlPr>
                              <a:rPr lang="ar-AE" sz="1500" i="1" smtClean="0">
                                <a:solidFill>
                                  <a:srgbClr val="FFFFFF"/>
                                </a:solidFill>
                                <a:latin typeface="Cambria Math" panose="02040503050406030204" pitchFamily="18" charset="0"/>
                                <a:sym typeface="Quattrocento Sans"/>
                              </a:rPr>
                            </m:ctrlPr>
                          </m:eqArrPr>
                          <m:e>
                            <m:r>
                              <a:rPr lang="ar-AE" sz="1500" b="0" i="1" smtClean="0">
                                <a:solidFill>
                                  <a:srgbClr val="FFFFFF"/>
                                </a:solidFill>
                                <a:latin typeface="Cambria Math" panose="02040503050406030204" pitchFamily="18" charset="0"/>
                                <a:ea typeface="Cambria Math" panose="02040503050406030204" pitchFamily="18" charset="0"/>
                                <a:sym typeface="Quattrocento Sans"/>
                              </a:rPr>
                              <m:t>𝛼</m:t>
                            </m:r>
                            <m:r>
                              <a:rPr lang="en-US" sz="1500" b="0" i="1" smtClean="0">
                                <a:solidFill>
                                  <a:srgbClr val="FFFFFF"/>
                                </a:solidFill>
                                <a:latin typeface="Cambria Math" panose="02040503050406030204" pitchFamily="18" charset="0"/>
                                <a:ea typeface="Cambria Math" panose="02040503050406030204" pitchFamily="18" charset="0"/>
                                <a:sym typeface="Quattrocento Sans"/>
                              </a:rPr>
                              <m:t>𝑥</m:t>
                            </m:r>
                            <m:r>
                              <a:rPr lang="ar-AE" sz="1500" i="1">
                                <a:solidFill>
                                  <a:srgbClr val="FFFFFF"/>
                                </a:solidFill>
                                <a:latin typeface="Cambria Math" panose="02040503050406030204" pitchFamily="18" charset="0"/>
                                <a:sym typeface="Quattrocento Sans"/>
                              </a:rPr>
                              <m:t> </m:t>
                            </m:r>
                            <m:r>
                              <a:rPr lang="ar-AE" sz="1500" i="1">
                                <a:solidFill>
                                  <a:srgbClr val="FFFFFF"/>
                                </a:solidFill>
                                <a:latin typeface="Cambria Math" panose="02040503050406030204" pitchFamily="18" charset="0"/>
                                <a:sym typeface="Quattrocento Sans"/>
                              </a:rPr>
                              <m:t>𝑛</m:t>
                            </m:r>
                            <m:r>
                              <a:rPr lang="en-US" sz="1500" i="1">
                                <a:solidFill>
                                  <a:srgbClr val="FFFFFF"/>
                                </a:solidFill>
                                <a:latin typeface="Cambria Math" panose="02040503050406030204" pitchFamily="18" charset="0"/>
                                <a:sym typeface="Quattrocento Sans"/>
                              </a:rPr>
                              <m:t>ế</m:t>
                            </m:r>
                            <m:r>
                              <a:rPr lang="en-US" sz="1500" i="1">
                                <a:solidFill>
                                  <a:srgbClr val="FFFFFF"/>
                                </a:solidFill>
                                <a:latin typeface="Cambria Math" panose="02040503050406030204" pitchFamily="18" charset="0"/>
                                <a:sym typeface="Quattrocento Sans"/>
                              </a:rPr>
                              <m:t>𝑢</m:t>
                            </m:r>
                            <m:r>
                              <a:rPr lang="en-US" sz="1500" i="1">
                                <a:solidFill>
                                  <a:srgbClr val="FFFFFF"/>
                                </a:solidFill>
                                <a:latin typeface="Cambria Math" panose="02040503050406030204" pitchFamily="18" charset="0"/>
                                <a:sym typeface="Quattrocento Sans"/>
                              </a:rPr>
                              <m:t> </m:t>
                            </m:r>
                            <m:r>
                              <a:rPr lang="en-US" sz="1500" i="1">
                                <a:solidFill>
                                  <a:srgbClr val="FFFFFF"/>
                                </a:solidFill>
                                <a:latin typeface="Cambria Math" panose="02040503050406030204" pitchFamily="18" charset="0"/>
                                <a:sym typeface="Quattrocento Sans"/>
                              </a:rPr>
                              <m:t>𝑥</m:t>
                            </m:r>
                            <m:r>
                              <a:rPr lang="en-US" sz="1500" i="1" smtClean="0">
                                <a:solidFill>
                                  <a:srgbClr val="FFFFFF"/>
                                </a:solidFill>
                                <a:latin typeface="Cambria Math" panose="02040503050406030204" pitchFamily="18" charset="0"/>
                                <a:ea typeface="Cambria Math" panose="02040503050406030204" pitchFamily="18" charset="0"/>
                                <a:sym typeface="Quattrocento Sans"/>
                              </a:rPr>
                              <m:t>&lt;</m:t>
                            </m:r>
                            <m:r>
                              <a:rPr lang="en-US" sz="1500" i="1">
                                <a:solidFill>
                                  <a:srgbClr val="FFFFFF"/>
                                </a:solidFill>
                                <a:latin typeface="Cambria Math" panose="02040503050406030204" pitchFamily="18" charset="0"/>
                                <a:ea typeface="Cambria Math" panose="02040503050406030204" pitchFamily="18" charset="0"/>
                                <a:sym typeface="Quattrocento Sans"/>
                              </a:rPr>
                              <m:t>0</m:t>
                            </m:r>
                          </m:e>
                          <m:e>
                            <m:r>
                              <a:rPr lang="en-US" sz="1500" b="0" i="1" smtClean="0">
                                <a:solidFill>
                                  <a:srgbClr val="FFFFFF"/>
                                </a:solidFill>
                                <a:latin typeface="Cambria Math" panose="02040503050406030204" pitchFamily="18" charset="0"/>
                                <a:ea typeface="Cambria Math" panose="02040503050406030204" pitchFamily="18" charset="0"/>
                                <a:sym typeface="Quattrocento Sans"/>
                              </a:rPr>
                              <m:t>   </m:t>
                            </m:r>
                            <m:r>
                              <a:rPr lang="ar-AE" sz="1500" i="1">
                                <a:solidFill>
                                  <a:srgbClr val="FFFFFF"/>
                                </a:solidFill>
                                <a:latin typeface="Cambria Math" panose="02040503050406030204" pitchFamily="18" charset="0"/>
                                <a:sym typeface="Quattrocento Sans"/>
                              </a:rPr>
                              <m:t>𝑥</m:t>
                            </m:r>
                            <m:r>
                              <a:rPr lang="ar-AE" sz="1500" i="1">
                                <a:solidFill>
                                  <a:srgbClr val="FFFFFF"/>
                                </a:solidFill>
                                <a:latin typeface="Cambria Math" panose="02040503050406030204" pitchFamily="18" charset="0"/>
                                <a:sym typeface="Quattrocento Sans"/>
                              </a:rPr>
                              <m:t> </m:t>
                            </m:r>
                            <m:r>
                              <a:rPr lang="ar-AE" sz="1500" i="1">
                                <a:solidFill>
                                  <a:srgbClr val="FFFFFF"/>
                                </a:solidFill>
                                <a:latin typeface="Cambria Math" panose="02040503050406030204" pitchFamily="18" charset="0"/>
                                <a:sym typeface="Quattrocento Sans"/>
                              </a:rPr>
                              <m:t>𝑛</m:t>
                            </m:r>
                            <m:r>
                              <a:rPr lang="en-US" sz="1500" i="1">
                                <a:solidFill>
                                  <a:srgbClr val="FFFFFF"/>
                                </a:solidFill>
                                <a:latin typeface="Cambria Math" panose="02040503050406030204" pitchFamily="18" charset="0"/>
                                <a:sym typeface="Quattrocento Sans"/>
                              </a:rPr>
                              <m:t>ế</m:t>
                            </m:r>
                            <m:r>
                              <a:rPr lang="en-US" sz="1500" i="1">
                                <a:solidFill>
                                  <a:srgbClr val="FFFFFF"/>
                                </a:solidFill>
                                <a:latin typeface="Cambria Math" panose="02040503050406030204" pitchFamily="18" charset="0"/>
                                <a:sym typeface="Quattrocento Sans"/>
                              </a:rPr>
                              <m:t>𝑢</m:t>
                            </m:r>
                            <m:r>
                              <a:rPr lang="en-US" sz="1500" i="1">
                                <a:solidFill>
                                  <a:srgbClr val="FFFFFF"/>
                                </a:solidFill>
                                <a:latin typeface="Cambria Math" panose="02040503050406030204" pitchFamily="18" charset="0"/>
                                <a:sym typeface="Quattrocento Sans"/>
                              </a:rPr>
                              <m:t> </m:t>
                            </m:r>
                            <m:r>
                              <a:rPr lang="en-US" sz="1500" i="1">
                                <a:solidFill>
                                  <a:srgbClr val="FFFFFF"/>
                                </a:solidFill>
                                <a:latin typeface="Cambria Math" panose="02040503050406030204" pitchFamily="18" charset="0"/>
                                <a:sym typeface="Quattrocento Sans"/>
                              </a:rPr>
                              <m:t>𝑥</m:t>
                            </m:r>
                            <m:r>
                              <a:rPr lang="en-US" sz="1500" i="1" smtClean="0">
                                <a:solidFill>
                                  <a:srgbClr val="FFFFFF"/>
                                </a:solidFill>
                                <a:latin typeface="Cambria Math" panose="02040503050406030204" pitchFamily="18" charset="0"/>
                                <a:ea typeface="Cambria Math" panose="02040503050406030204" pitchFamily="18" charset="0"/>
                                <a:sym typeface="Quattrocento Sans"/>
                              </a:rPr>
                              <m:t>≥</m:t>
                            </m:r>
                            <m:r>
                              <a:rPr lang="en-US" sz="1500" i="1">
                                <a:solidFill>
                                  <a:srgbClr val="FFFFFF"/>
                                </a:solidFill>
                                <a:latin typeface="Cambria Math" panose="02040503050406030204" pitchFamily="18" charset="0"/>
                                <a:ea typeface="Cambria Math" panose="02040503050406030204" pitchFamily="18" charset="0"/>
                                <a:sym typeface="Quattrocento Sans"/>
                              </a:rPr>
                              <m:t>0</m:t>
                            </m:r>
                          </m:e>
                        </m:eqArr>
                      </m:e>
                    </m:d>
                  </m:oMath>
                </a14:m>
                <a:endParaRPr lang="ar-AE" sz="1500">
                  <a:solidFill>
                    <a:srgbClr val="FFFFFF"/>
                  </a:solidFill>
                  <a:latin typeface="Quattrocento Sans"/>
                  <a:ea typeface="Quattrocento Sans"/>
                  <a:cs typeface="Quattrocento Sans"/>
                  <a:sym typeface="Quattrocento Sans"/>
                </a:endParaRPr>
              </a:p>
            </p:txBody>
          </p:sp>
        </mc:Choice>
        <mc:Fallback xmlns="">
          <p:sp>
            <p:nvSpPr>
              <p:cNvPr id="271" name="Google Shape;271;p17"/>
              <p:cNvSpPr>
                <a:spLocks noRot="1" noChangeAspect="1" noMove="1" noResize="1" noEditPoints="1" noAdjustHandles="1" noChangeArrowheads="1" noChangeShapeType="1" noTextEdit="1"/>
              </p:cNvSpPr>
              <p:nvPr/>
            </p:nvSpPr>
            <p:spPr>
              <a:xfrm>
                <a:off x="8299173" y="2958114"/>
                <a:ext cx="2972451" cy="942935"/>
              </a:xfrm>
              <a:prstGeom prst="rect">
                <a:avLst/>
              </a:prstGeom>
              <a:blipFill>
                <a:blip r:embed="rId10"/>
                <a:stretch>
                  <a:fillRect/>
                </a:stretch>
              </a:blipFill>
              <a:ln>
                <a:noFill/>
              </a:ln>
            </p:spPr>
            <p:txBody>
              <a:bodyPr/>
              <a:lstStyle/>
              <a:p>
                <a:r>
                  <a:rPr lang="en-US">
                    <a:noFill/>
                  </a:rPr>
                  <a:t> </a:t>
                </a:r>
              </a:p>
            </p:txBody>
          </p:sp>
        </mc:Fallback>
      </mc:AlternateContent>
      <p:sp>
        <p:nvSpPr>
          <p:cNvPr id="272" name="Google Shape;272;p17"/>
          <p:cNvSpPr/>
          <p:nvPr/>
        </p:nvSpPr>
        <p:spPr>
          <a:xfrm>
            <a:off x="1183923" y="2697981"/>
            <a:ext cx="3767281" cy="43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rgbClr val="FFFFFF"/>
                </a:solidFill>
                <a:latin typeface="Quattrocento Sans"/>
                <a:ea typeface="Quattrocento Sans"/>
                <a:cs typeface="Quattrocento Sans"/>
                <a:sym typeface="Quattrocento Sans"/>
              </a:rPr>
              <a:t>Max – Pooling</a:t>
            </a:r>
            <a:endParaRPr>
              <a:solidFill>
                <a:srgbClr val="FFFFFF"/>
              </a:solidFill>
            </a:endParaRPr>
          </a:p>
        </p:txBody>
      </p:sp>
      <p:sp>
        <p:nvSpPr>
          <p:cNvPr id="273" name="Google Shape;273;p17"/>
          <p:cNvSpPr/>
          <p:nvPr/>
        </p:nvSpPr>
        <p:spPr>
          <a:xfrm>
            <a:off x="1186905" y="4602721"/>
            <a:ext cx="3739485" cy="43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rgbClr val="FFFFFF"/>
                </a:solidFill>
                <a:latin typeface="Quattrocento Sans"/>
                <a:ea typeface="Quattrocento Sans"/>
                <a:cs typeface="Quattrocento Sans"/>
                <a:sym typeface="Quattrocento Sans"/>
              </a:rPr>
              <a:t>Global Average  – Pooling</a:t>
            </a:r>
            <a:endParaRPr>
              <a:solidFill>
                <a:srgbClr val="FFFFFF"/>
              </a:solidFill>
            </a:endParaRPr>
          </a:p>
        </p:txBody>
      </p:sp>
      <mc:AlternateContent xmlns:mc="http://schemas.openxmlformats.org/markup-compatibility/2006" xmlns:a14="http://schemas.microsoft.com/office/drawing/2010/main">
        <mc:Choice Requires="a14">
          <p:sp>
            <p:nvSpPr>
              <p:cNvPr id="274" name="Google Shape;274;p17"/>
              <p:cNvSpPr/>
              <p:nvPr/>
            </p:nvSpPr>
            <p:spPr>
              <a:xfrm>
                <a:off x="7371456" y="5759322"/>
                <a:ext cx="1795500" cy="691026"/>
              </a:xfrm>
              <a:prstGeom prst="rect">
                <a:avLst/>
              </a:prstGeom>
              <a:noFill/>
              <a:ln>
                <a:noFill/>
              </a:ln>
            </p:spPr>
            <p:txBody>
              <a:bodyPr spcFirstLastPara="1" wrap="square" lIns="91425" tIns="45700" rIns="91425" bIns="45700" anchor="t" anchorCtr="0">
                <a:noAutofit/>
              </a:bodyPr>
              <a:lstStyle/>
              <a:p>
                <a:pPr algn="ctr"/>
                <a14:m>
                  <m:oMathPara xmlns:m="http://schemas.openxmlformats.org/officeDocument/2006/math">
                    <m:oMathParaPr>
                      <m:jc m:val="centerGroup"/>
                    </m:oMathParaPr>
                    <m:oMath xmlns:m="http://schemas.openxmlformats.org/officeDocument/2006/math">
                      <m:r>
                        <m:rPr>
                          <m:nor/>
                        </m:rPr>
                        <a:rPr lang="en-US" sz="1800" noProof="1" smtClean="0">
                          <a:solidFill>
                            <a:srgbClr val="FFFFFF"/>
                          </a:solidFill>
                          <a:latin typeface="Quattrocento Sans"/>
                          <a:ea typeface="Quattrocento Sans"/>
                          <a:cs typeface="Quattrocento Sans"/>
                          <a:sym typeface="Quattrocento Sans"/>
                        </a:rPr>
                        <m:t>Softmax</m:t>
                      </m:r>
                      <m:r>
                        <a:rPr lang="en-US" sz="1800" b="0" i="1" noProof="1" smtClean="0">
                          <a:solidFill>
                            <a:srgbClr val="FFFFFF"/>
                          </a:solidFill>
                          <a:latin typeface="Cambria Math" panose="02040503050406030204" pitchFamily="18" charset="0"/>
                          <a:ea typeface="Quattrocento Sans"/>
                          <a:cs typeface="Quattrocento Sans"/>
                          <a:sym typeface="Quattrocento Sans"/>
                        </a:rPr>
                        <m:t>: </m:t>
                      </m:r>
                      <m:sSub>
                        <m:sSubPr>
                          <m:ctrlPr>
                            <a:rPr lang="en-US" sz="1800" b="0" i="1" u="none" strike="noStrike" cap="none" noProof="1" smtClean="0">
                              <a:solidFill>
                                <a:srgbClr val="FFFFFF"/>
                              </a:solidFill>
                              <a:latin typeface="Cambria Math" panose="02040503050406030204" pitchFamily="18" charset="0"/>
                              <a:sym typeface="Quattrocento Sans"/>
                            </a:rPr>
                          </m:ctrlPr>
                        </m:sSubPr>
                        <m:e>
                          <m:r>
                            <a:rPr lang="en-US" sz="1800" b="0" i="1" u="none" strike="noStrike" cap="none" noProof="1" smtClean="0">
                              <a:solidFill>
                                <a:srgbClr val="FFFFFF"/>
                              </a:solidFill>
                              <a:latin typeface="Cambria Math" panose="02040503050406030204" pitchFamily="18" charset="0"/>
                              <a:sym typeface="Quattrocento Sans"/>
                            </a:rPr>
                            <m:t>𝑓</m:t>
                          </m:r>
                        </m:e>
                        <m:sub>
                          <m:r>
                            <a:rPr lang="en-US" sz="1800" b="0" i="1" u="none" strike="noStrike" cap="none" noProof="1" smtClean="0">
                              <a:solidFill>
                                <a:srgbClr val="FFFFFF"/>
                              </a:solidFill>
                              <a:latin typeface="Cambria Math" panose="02040503050406030204" pitchFamily="18" charset="0"/>
                              <a:sym typeface="Quattrocento Sans"/>
                            </a:rPr>
                            <m:t>𝑖</m:t>
                          </m:r>
                        </m:sub>
                      </m:sSub>
                      <m:r>
                        <a:rPr lang="en-US" sz="1800" b="0" i="1" u="none" strike="noStrike" cap="none" noProof="1" smtClean="0">
                          <a:solidFill>
                            <a:srgbClr val="FFFFFF"/>
                          </a:solidFill>
                          <a:latin typeface="Cambria Math" panose="02040503050406030204" pitchFamily="18" charset="0"/>
                          <a:sym typeface="Quattrocento Sans"/>
                        </a:rPr>
                        <m:t>(</m:t>
                      </m:r>
                      <m:acc>
                        <m:accPr>
                          <m:chr m:val="⃗"/>
                          <m:ctrlPr>
                            <a:rPr lang="en-US" sz="1800" b="0" i="1" u="none" strike="noStrike" cap="none" noProof="1" smtClean="0">
                              <a:solidFill>
                                <a:srgbClr val="FFFFFF"/>
                              </a:solidFill>
                              <a:latin typeface="Cambria Math" panose="02040503050406030204" pitchFamily="18" charset="0"/>
                              <a:sym typeface="Quattrocento Sans"/>
                            </a:rPr>
                          </m:ctrlPr>
                        </m:accPr>
                        <m:e>
                          <m:r>
                            <a:rPr lang="en-US" sz="1800" b="0" i="1" u="none" strike="noStrike" cap="none" noProof="1" smtClean="0">
                              <a:solidFill>
                                <a:srgbClr val="FFFFFF"/>
                              </a:solidFill>
                              <a:latin typeface="Cambria Math" panose="02040503050406030204" pitchFamily="18" charset="0"/>
                              <a:sym typeface="Quattrocento Sans"/>
                            </a:rPr>
                            <m:t>𝑎</m:t>
                          </m:r>
                        </m:e>
                      </m:acc>
                      <m:r>
                        <a:rPr lang="en-US" sz="1800" b="0" i="1" u="none" strike="noStrike" cap="none" noProof="1" smtClean="0">
                          <a:solidFill>
                            <a:srgbClr val="FFFFFF"/>
                          </a:solidFill>
                          <a:latin typeface="Cambria Math" panose="02040503050406030204" pitchFamily="18" charset="0"/>
                          <a:sym typeface="Quattrocento Sans"/>
                        </a:rPr>
                        <m:t>)</m:t>
                      </m:r>
                      <m:f>
                        <m:fPr>
                          <m:ctrlPr>
                            <a:rPr lang="en-US" sz="1800" b="0" i="1" u="none" strike="noStrike" cap="none" noProof="1" smtClean="0">
                              <a:solidFill>
                                <a:srgbClr val="FFFFFF"/>
                              </a:solidFill>
                              <a:latin typeface="Cambria Math" panose="02040503050406030204" pitchFamily="18" charset="0"/>
                              <a:sym typeface="Quattrocento Sans"/>
                            </a:rPr>
                          </m:ctrlPr>
                        </m:fPr>
                        <m:num>
                          <m:sSup>
                            <m:sSupPr>
                              <m:ctrlPr>
                                <a:rPr lang="en-US" sz="1800" i="1" noProof="1">
                                  <a:solidFill>
                                    <a:srgbClr val="FFFFFF"/>
                                  </a:solidFill>
                                  <a:latin typeface="Cambria Math" panose="02040503050406030204" pitchFamily="18" charset="0"/>
                                  <a:sym typeface="Quattrocento Sans"/>
                                </a:rPr>
                              </m:ctrlPr>
                            </m:sSupPr>
                            <m:e>
                              <m:r>
                                <a:rPr lang="en-US" sz="1800" i="1" noProof="1">
                                  <a:solidFill>
                                    <a:srgbClr val="FFFFFF"/>
                                  </a:solidFill>
                                  <a:latin typeface="Cambria Math" panose="02040503050406030204" pitchFamily="18" charset="0"/>
                                  <a:sym typeface="Quattrocento Sans"/>
                                </a:rPr>
                                <m:t>𝑒</m:t>
                              </m:r>
                            </m:e>
                            <m:sup>
                              <m:sSub>
                                <m:sSubPr>
                                  <m:ctrlPr>
                                    <a:rPr lang="en-US" sz="1800" i="1" noProof="1">
                                      <a:solidFill>
                                        <a:srgbClr val="FFFFFF"/>
                                      </a:solidFill>
                                      <a:latin typeface="Cambria Math" panose="02040503050406030204" pitchFamily="18" charset="0"/>
                                      <a:sym typeface="Quattrocento Sans"/>
                                    </a:rPr>
                                  </m:ctrlPr>
                                </m:sSubPr>
                                <m:e>
                                  <m:r>
                                    <a:rPr lang="en-US" sz="1800" i="1" noProof="1">
                                      <a:solidFill>
                                        <a:srgbClr val="FFFFFF"/>
                                      </a:solidFill>
                                      <a:latin typeface="Cambria Math" panose="02040503050406030204" pitchFamily="18" charset="0"/>
                                      <a:sym typeface="Quattrocento Sans"/>
                                    </a:rPr>
                                    <m:t>𝑎</m:t>
                                  </m:r>
                                </m:e>
                                <m:sub>
                                  <m:r>
                                    <a:rPr lang="en-US" sz="1800" b="0" i="1" noProof="1" smtClean="0">
                                      <a:solidFill>
                                        <a:srgbClr val="FFFFFF"/>
                                      </a:solidFill>
                                      <a:latin typeface="Cambria Math" panose="02040503050406030204" pitchFamily="18" charset="0"/>
                                      <a:sym typeface="Quattrocento Sans"/>
                                    </a:rPr>
                                    <m:t>𝑖</m:t>
                                  </m:r>
                                </m:sub>
                              </m:sSub>
                            </m:sup>
                          </m:sSup>
                        </m:num>
                        <m:den>
                          <m:nary>
                            <m:naryPr>
                              <m:chr m:val="∑"/>
                              <m:limLoc m:val="subSup"/>
                              <m:supHide m:val="on"/>
                              <m:ctrlPr>
                                <a:rPr lang="en-US" sz="1800" b="0" i="1" u="none" strike="noStrike" cap="none" noProof="1" smtClean="0">
                                  <a:solidFill>
                                    <a:srgbClr val="FFFFFF"/>
                                  </a:solidFill>
                                  <a:latin typeface="Cambria Math" panose="02040503050406030204" pitchFamily="18" charset="0"/>
                                  <a:sym typeface="Quattrocento Sans"/>
                                </a:rPr>
                              </m:ctrlPr>
                            </m:naryPr>
                            <m:sub>
                              <m:r>
                                <m:rPr>
                                  <m:brk m:alnAt="9"/>
                                </m:rPr>
                                <a:rPr lang="en-US" sz="1800" b="0" i="1" u="none" strike="noStrike" cap="none" noProof="1" smtClean="0">
                                  <a:solidFill>
                                    <a:srgbClr val="FFFFFF"/>
                                  </a:solidFill>
                                  <a:latin typeface="Cambria Math" panose="02040503050406030204" pitchFamily="18" charset="0"/>
                                  <a:sym typeface="Quattrocento Sans"/>
                                </a:rPr>
                                <m:t>𝑘</m:t>
                              </m:r>
                            </m:sub>
                            <m:sup/>
                            <m:e>
                              <m:sSup>
                                <m:sSupPr>
                                  <m:ctrlPr>
                                    <a:rPr lang="en-US" sz="1800" b="0" i="1" u="none" strike="noStrike" cap="none" noProof="1" smtClean="0">
                                      <a:solidFill>
                                        <a:srgbClr val="FFFFFF"/>
                                      </a:solidFill>
                                      <a:latin typeface="Cambria Math" panose="02040503050406030204" pitchFamily="18" charset="0"/>
                                      <a:sym typeface="Quattrocento Sans"/>
                                    </a:rPr>
                                  </m:ctrlPr>
                                </m:sSupPr>
                                <m:e>
                                  <m:r>
                                    <a:rPr lang="en-US" sz="1800" b="0" i="1" u="none" strike="noStrike" cap="none" noProof="1" smtClean="0">
                                      <a:solidFill>
                                        <a:srgbClr val="FFFFFF"/>
                                      </a:solidFill>
                                      <a:latin typeface="Cambria Math" panose="02040503050406030204" pitchFamily="18" charset="0"/>
                                      <a:sym typeface="Quattrocento Sans"/>
                                    </a:rPr>
                                    <m:t>𝑒</m:t>
                                  </m:r>
                                </m:e>
                                <m:sup>
                                  <m:sSub>
                                    <m:sSubPr>
                                      <m:ctrlPr>
                                        <a:rPr lang="en-US" sz="1800" b="0" i="1" u="none" strike="noStrike" cap="none" noProof="1" smtClean="0">
                                          <a:solidFill>
                                            <a:srgbClr val="FFFFFF"/>
                                          </a:solidFill>
                                          <a:latin typeface="Cambria Math" panose="02040503050406030204" pitchFamily="18" charset="0"/>
                                          <a:sym typeface="Quattrocento Sans"/>
                                        </a:rPr>
                                      </m:ctrlPr>
                                    </m:sSubPr>
                                    <m:e>
                                      <m:r>
                                        <a:rPr lang="en-US" sz="1800" b="0" i="1" u="none" strike="noStrike" cap="none" noProof="1" smtClean="0">
                                          <a:solidFill>
                                            <a:srgbClr val="FFFFFF"/>
                                          </a:solidFill>
                                          <a:latin typeface="Cambria Math" panose="02040503050406030204" pitchFamily="18" charset="0"/>
                                          <a:sym typeface="Quattrocento Sans"/>
                                        </a:rPr>
                                        <m:t>𝑎</m:t>
                                      </m:r>
                                    </m:e>
                                    <m:sub>
                                      <m:r>
                                        <a:rPr lang="en-US" sz="1800" b="0" i="1" u="none" strike="noStrike" cap="none" noProof="1" smtClean="0">
                                          <a:solidFill>
                                            <a:srgbClr val="FFFFFF"/>
                                          </a:solidFill>
                                          <a:latin typeface="Cambria Math" panose="02040503050406030204" pitchFamily="18" charset="0"/>
                                          <a:sym typeface="Quattrocento Sans"/>
                                        </a:rPr>
                                        <m:t>𝑘</m:t>
                                      </m:r>
                                    </m:sub>
                                  </m:sSub>
                                </m:sup>
                              </m:sSup>
                            </m:e>
                          </m:nary>
                        </m:den>
                      </m:f>
                    </m:oMath>
                  </m:oMathPara>
                </a14:m>
                <a:endParaRPr lang="en-US" sz="1800" b="0" i="0" u="none" strike="noStrike" cap="none" noProof="1">
                  <a:solidFill>
                    <a:srgbClr val="FFFFFF"/>
                  </a:solidFill>
                  <a:latin typeface="Quattrocento Sans"/>
                  <a:ea typeface="Quattrocento Sans"/>
                  <a:cs typeface="Quattrocento Sans"/>
                  <a:sym typeface="Quattrocento Sans"/>
                </a:endParaRPr>
              </a:p>
            </p:txBody>
          </p:sp>
        </mc:Choice>
        <mc:Fallback xmlns="">
          <p:sp>
            <p:nvSpPr>
              <p:cNvPr id="274" name="Google Shape;274;p17"/>
              <p:cNvSpPr>
                <a:spLocks noRot="1" noChangeAspect="1" noMove="1" noResize="1" noEditPoints="1" noAdjustHandles="1" noChangeArrowheads="1" noChangeShapeType="1" noTextEdit="1"/>
              </p:cNvSpPr>
              <p:nvPr/>
            </p:nvSpPr>
            <p:spPr>
              <a:xfrm>
                <a:off x="7371456" y="5759322"/>
                <a:ext cx="1795500" cy="691026"/>
              </a:xfrm>
              <a:prstGeom prst="rect">
                <a:avLst/>
              </a:prstGeom>
              <a:blipFill>
                <a:blip r:embed="rId11"/>
                <a:stretch>
                  <a:fillRect l="-10508" r="-7797"/>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8108" y="3681544"/>
            <a:ext cx="2682093" cy="20115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2" name="Google Shape;282;p18"/>
          <p:cNvSpPr txBox="1">
            <a:spLocks noGrp="1"/>
          </p:cNvSpPr>
          <p:nvPr>
            <p:ph type="sldNum" idx="12"/>
          </p:nvPr>
        </p:nvSpPr>
        <p:spPr>
          <a:xfrm>
            <a:off x="10024946" y="6356350"/>
            <a:ext cx="132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8" name="Google Shape;260;p17" descr="https://scontent.fsgn5-7.fna.fbcdn.net/v/t1.0-9/69217232_2434639853255969_265436632524521472_n.png?_nc_cat=103&amp;_nc_sid=730e14&amp;_nc_ohc=N5UxArV60RwAX9sBrKA&amp;_nc_ht=scontent.fsgn5-7.fna&amp;oh=6399860d383d32e62c782e1c181d2928&amp;oe=5F1F98E5"/>
          <p:cNvPicPr preferRelativeResize="0"/>
          <p:nvPr/>
        </p:nvPicPr>
        <p:blipFill rotWithShape="1">
          <a:blip r:embed="rId3">
            <a:alphaModFix/>
          </a:blip>
          <a:srcRect l="29553" t="4207" r="58709" b="78903"/>
          <a:stretch/>
        </p:blipFill>
        <p:spPr>
          <a:xfrm>
            <a:off x="112890" y="104456"/>
            <a:ext cx="752100" cy="7884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p:spPr>
      </p:pic>
      <p:pic>
        <p:nvPicPr>
          <p:cNvPr id="9" name="Google Shape;261;p17"/>
          <p:cNvPicPr preferRelativeResize="0"/>
          <p:nvPr/>
        </p:nvPicPr>
        <p:blipFill rotWithShape="1">
          <a:blip r:embed="rId4">
            <a:alphaModFix/>
          </a:blip>
          <a:srcRect/>
          <a:stretch/>
        </p:blipFill>
        <p:spPr>
          <a:xfrm>
            <a:off x="11271625" y="147800"/>
            <a:ext cx="788400" cy="788400"/>
          </a:xfrm>
          <a:prstGeom prst="ellipse">
            <a:avLst/>
          </a:prstGeom>
          <a:noFill/>
          <a:ln w="76200" cap="rnd" cmpd="sng">
            <a:solidFill>
              <a:srgbClr val="F5F5F7"/>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 name="Google Shape;262;p17"/>
          <p:cNvSpPr txBox="1">
            <a:spLocks noGrp="1"/>
          </p:cNvSpPr>
          <p:nvPr>
            <p:ph type="title"/>
          </p:nvPr>
        </p:nvSpPr>
        <p:spPr>
          <a:xfrm>
            <a:off x="1226650" y="60325"/>
            <a:ext cx="9819000" cy="87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sz="3200"/>
              <a:t>CÁC HƯỚNG TIẾP CẬN GIẢI QUYẾT</a:t>
            </a:r>
            <a:br>
              <a:rPr lang="en-US" sz="3200"/>
            </a:br>
            <a:r>
              <a:rPr lang="en-US" sz="3200"/>
              <a:t>BÀI TOÁN PHÂN LOẠI CHUỖI THỜI GIAN</a:t>
            </a:r>
            <a:endParaRPr sz="3200"/>
          </a:p>
        </p:txBody>
      </p:sp>
      <p:sp>
        <p:nvSpPr>
          <p:cNvPr id="11" name="Google Shape;263;p17"/>
          <p:cNvSpPr txBox="1">
            <a:spLocks noGrp="1"/>
          </p:cNvSpPr>
          <p:nvPr>
            <p:ph type="dt" idx="10"/>
          </p:nvPr>
        </p:nvSpPr>
        <p:spPr>
          <a:xfrm>
            <a:off x="4939197" y="6356350"/>
            <a:ext cx="12285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07/7/2020</a:t>
            </a:r>
            <a:endParaRPr/>
          </a:p>
        </p:txBody>
      </p:sp>
      <p:sp>
        <p:nvSpPr>
          <p:cNvPr id="12" name="Google Shape;264;p17"/>
          <p:cNvSpPr txBox="1">
            <a:spLocks noGrp="1"/>
          </p:cNvSpPr>
          <p:nvPr>
            <p:ph type="ftr" idx="11"/>
          </p:nvPr>
        </p:nvSpPr>
        <p:spPr>
          <a:xfrm>
            <a:off x="6300450" y="6356350"/>
            <a:ext cx="4455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KIẾN TRÚC HỌC SÂU CHO BÀI TOÁN PHÂN LOẠI CHUỖI THỜI GIAN</a:t>
            </a:r>
            <a:endParaRPr/>
          </a:p>
        </p:txBody>
      </p:sp>
      <p:graphicFrame>
        <p:nvGraphicFramePr>
          <p:cNvPr id="4" name="Diagram 3"/>
          <p:cNvGraphicFramePr/>
          <p:nvPr>
            <p:extLst>
              <p:ext uri="{D42A27DB-BD31-4B8C-83A1-F6EECF244321}">
                <p14:modId xmlns:p14="http://schemas.microsoft.com/office/powerpoint/2010/main" val="1914449946"/>
              </p:ext>
            </p:extLst>
          </p:nvPr>
        </p:nvGraphicFramePr>
        <p:xfrm>
          <a:off x="312821" y="1287379"/>
          <a:ext cx="11747203" cy="57907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theme/theme1.xml><?xml version="1.0" encoding="utf-8"?>
<a:theme xmlns:a="http://schemas.openxmlformats.org/drawingml/2006/main" name="PresentationGO">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2963</Words>
  <Application>Microsoft Office PowerPoint</Application>
  <PresentationFormat>Widescreen</PresentationFormat>
  <Paragraphs>253</Paragraphs>
  <Slides>26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Wingdings</vt:lpstr>
      <vt:lpstr>Open Sans</vt:lpstr>
      <vt:lpstr>Calibri</vt:lpstr>
      <vt:lpstr>Cambria Math</vt:lpstr>
      <vt:lpstr>Quattrocento Sans</vt:lpstr>
      <vt:lpstr>Corbel</vt:lpstr>
      <vt:lpstr>Courier New</vt:lpstr>
      <vt:lpstr>PresentationGO</vt:lpstr>
      <vt:lpstr>KIẾN TRÚC HỌC SÂU  CHO BÀI TOÁN  PHÂN LOẠI CHUỖI THỜI GIAN</vt:lpstr>
      <vt:lpstr>CẤU TRÚC BÁO CÁO</vt:lpstr>
      <vt:lpstr>CHUỖI THỜI GIAN VÀ PHÂN LOẠI CHUỖI THỜI GIAN</vt:lpstr>
      <vt:lpstr>MẠNG NƠ RON TÍCH CHẬP</vt:lpstr>
      <vt:lpstr>VÍ DỤ MỘT MẠNG NƠ RON TÍCH CHẬP</vt:lpstr>
      <vt:lpstr>MỘT SỐ MẠNG NƠ RON SÂU KHÁC</vt:lpstr>
      <vt:lpstr>CÁC THÀNH PHẦN HỌC SÂU SỬ DỤNG CHO BÀI TOÁN PHÂN LOẠI CHUỖI THỜI GIAN</vt:lpstr>
      <vt:lpstr>CÁC THÀNH PHẦN HỌC SÂU SỬ DỤNG CHO BÀI TOÁN PHÂN LOẠI CHUỖI THỜI GIAN</vt:lpstr>
      <vt:lpstr>CÁC HƯỚNG TIẾP CẬN GIẢI QUYẾT BÀI TOÁN PHÂN LOẠI CHUỖI THỜI GIAN</vt:lpstr>
      <vt:lpstr>MỘT SỐ MÔ HÌNH HỌC SÂU  ĐẦU - CUỐI TIÊU BIỂU</vt:lpstr>
      <vt:lpstr>MỘT SỐ MÔ HÌNH HỌC SÂU  ĐẦU - CUỐI TIÊU BIỂU</vt:lpstr>
      <vt:lpstr>MỘT SỐ MÔ HÌNH HỌC SÂU  ĐẦU - CUỐI TIÊU BIỂU</vt:lpstr>
      <vt:lpstr>MỘT SỐ MÔ HÌNH HỌC SÂU  ĐẦU - CUỐI TIÊU BIỂU</vt:lpstr>
      <vt:lpstr>MỘT SỐ MÔ HÌNH HỌC SÂU  ĐẦU - CUỐI TIÊU BIỂU</vt:lpstr>
      <vt:lpstr>MỘT SỐ MÔ HÌNH HỌC SÂU  ĐẦU - CUỐI TIÊU BIỂU</vt:lpstr>
      <vt:lpstr>BA KIẾN TRÚC HỌC SÂU  HIỆU QUẢ NHẤT</vt:lpstr>
      <vt:lpstr>BA KIẾN TRÚC HỌC SÂU  HIỆU QUẢ NHẤT</vt:lpstr>
      <vt:lpstr>BA KIẾN TRÚC HỌC SÂU  HIỆU QUẢ NHẤT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KIẾN TRÚC HỌC SÂU  CHO BÀI TOÁN  PHÂN LOẠI CHUỖI THỜI GIAN</dc:title>
  <cp:lastModifiedBy>Trang Huyen</cp:lastModifiedBy>
  <cp:revision>222</cp:revision>
  <dcterms:modified xsi:type="dcterms:W3CDTF">2020-07-09T16:21:40Z</dcterms:modified>
</cp:coreProperties>
</file>